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8"/>
  </p:notesMasterIdLst>
  <p:sldIdLst>
    <p:sldId id="256" r:id="rId2"/>
    <p:sldId id="257" r:id="rId3"/>
    <p:sldId id="258" r:id="rId4"/>
    <p:sldId id="259" r:id="rId5"/>
    <p:sldId id="266" r:id="rId6"/>
    <p:sldId id="261" r:id="rId7"/>
    <p:sldId id="260" r:id="rId8"/>
    <p:sldId id="262" r:id="rId9"/>
    <p:sldId id="263" r:id="rId10"/>
    <p:sldId id="264" r:id="rId11"/>
    <p:sldId id="268" r:id="rId12"/>
    <p:sldId id="267" r:id="rId13"/>
    <p:sldId id="265" r:id="rId14"/>
    <p:sldId id="269" r:id="rId15"/>
    <p:sldId id="270" r:id="rId16"/>
    <p:sldId id="277" r:id="rId17"/>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28" roundtripDataSignature="AMtx7mhUKczI33UIOPRs3mdc8vwjUMyyo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444B88-D2EF-4B7C-B106-2B7305C2A9FC}" v="40" dt="2024-07-10T20:18:22.4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2" d="100"/>
          <a:sy n="32" d="100"/>
        </p:scale>
        <p:origin x="67" y="739"/>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8" Type="http://customschemas.google.com/relationships/presentationmetadata" Target="metadata"/><Relationship Id="rId10" Type="http://schemas.openxmlformats.org/officeDocument/2006/relationships/slide" Target="slides/slide9.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lamurugan Ramkumar" userId="a27f998c7310e0c3" providerId="LiveId" clId="{BB444B88-D2EF-4B7C-B106-2B7305C2A9FC}"/>
    <pc:docChg chg="undo custSel modSld">
      <pc:chgData name="Balamurugan Ramkumar" userId="a27f998c7310e0c3" providerId="LiveId" clId="{BB444B88-D2EF-4B7C-B106-2B7305C2A9FC}" dt="2024-07-10T20:18:58.508" v="372" actId="1076"/>
      <pc:docMkLst>
        <pc:docMk/>
      </pc:docMkLst>
      <pc:sldChg chg="addSp delSp modSp mod">
        <pc:chgData name="Balamurugan Ramkumar" userId="a27f998c7310e0c3" providerId="LiveId" clId="{BB444B88-D2EF-4B7C-B106-2B7305C2A9FC}" dt="2024-07-10T19:34:45.189" v="3" actId="14100"/>
        <pc:sldMkLst>
          <pc:docMk/>
          <pc:sldMk cId="0" sldId="256"/>
        </pc:sldMkLst>
        <pc:spChg chg="del">
          <ac:chgData name="Balamurugan Ramkumar" userId="a27f998c7310e0c3" providerId="LiveId" clId="{BB444B88-D2EF-4B7C-B106-2B7305C2A9FC}" dt="2024-07-10T19:34:25.516" v="0" actId="478"/>
          <ac:spMkLst>
            <pc:docMk/>
            <pc:sldMk cId="0" sldId="256"/>
            <ac:spMk id="93" creationId="{00000000-0000-0000-0000-000000000000}"/>
          </ac:spMkLst>
        </pc:spChg>
        <pc:picChg chg="add mod">
          <ac:chgData name="Balamurugan Ramkumar" userId="a27f998c7310e0c3" providerId="LiveId" clId="{BB444B88-D2EF-4B7C-B106-2B7305C2A9FC}" dt="2024-07-10T19:34:45.189" v="3" actId="14100"/>
          <ac:picMkLst>
            <pc:docMk/>
            <pc:sldMk cId="0" sldId="256"/>
            <ac:picMk id="2" creationId="{BD158DF7-72A7-F8C6-DDAE-FC00B8DF0BAF}"/>
          </ac:picMkLst>
        </pc:picChg>
      </pc:sldChg>
      <pc:sldChg chg="addSp delSp modSp mod">
        <pc:chgData name="Balamurugan Ramkumar" userId="a27f998c7310e0c3" providerId="LiveId" clId="{BB444B88-D2EF-4B7C-B106-2B7305C2A9FC}" dt="2024-07-10T19:37:18.361" v="19" actId="1076"/>
        <pc:sldMkLst>
          <pc:docMk/>
          <pc:sldMk cId="0" sldId="257"/>
        </pc:sldMkLst>
        <pc:spChg chg="add mod">
          <ac:chgData name="Balamurugan Ramkumar" userId="a27f998c7310e0c3" providerId="LiveId" clId="{BB444B88-D2EF-4B7C-B106-2B7305C2A9FC}" dt="2024-07-10T19:37:18.361" v="19" actId="1076"/>
          <ac:spMkLst>
            <pc:docMk/>
            <pc:sldMk cId="0" sldId="257"/>
            <ac:spMk id="3" creationId="{12B42FD4-C950-6ADC-D0C3-0210E6C5E565}"/>
          </ac:spMkLst>
        </pc:spChg>
        <pc:spChg chg="del">
          <ac:chgData name="Balamurugan Ramkumar" userId="a27f998c7310e0c3" providerId="LiveId" clId="{BB444B88-D2EF-4B7C-B106-2B7305C2A9FC}" dt="2024-07-10T19:35:10.483" v="4" actId="478"/>
          <ac:spMkLst>
            <pc:docMk/>
            <pc:sldMk cId="0" sldId="257"/>
            <ac:spMk id="6" creationId="{0C292E8E-ACD0-4EA1-BF60-EB20DD623B9A}"/>
          </ac:spMkLst>
        </pc:spChg>
        <pc:spChg chg="del">
          <ac:chgData name="Balamurugan Ramkumar" userId="a27f998c7310e0c3" providerId="LiveId" clId="{BB444B88-D2EF-4B7C-B106-2B7305C2A9FC}" dt="2024-07-10T19:35:10.483" v="4" actId="478"/>
          <ac:spMkLst>
            <pc:docMk/>
            <pc:sldMk cId="0" sldId="257"/>
            <ac:spMk id="8" creationId="{15762705-D0E1-69DA-E4FA-75C16F448A1D}"/>
          </ac:spMkLst>
        </pc:spChg>
        <pc:spChg chg="del">
          <ac:chgData name="Balamurugan Ramkumar" userId="a27f998c7310e0c3" providerId="LiveId" clId="{BB444B88-D2EF-4B7C-B106-2B7305C2A9FC}" dt="2024-07-10T19:35:10.483" v="4" actId="478"/>
          <ac:spMkLst>
            <pc:docMk/>
            <pc:sldMk cId="0" sldId="257"/>
            <ac:spMk id="9" creationId="{F9A69645-6D49-0EF6-2E8D-BA19DC5A5B84}"/>
          </ac:spMkLst>
        </pc:spChg>
        <pc:grpChg chg="del">
          <ac:chgData name="Balamurugan Ramkumar" userId="a27f998c7310e0c3" providerId="LiveId" clId="{BB444B88-D2EF-4B7C-B106-2B7305C2A9FC}" dt="2024-07-10T19:35:10.483" v="4" actId="478"/>
          <ac:grpSpMkLst>
            <pc:docMk/>
            <pc:sldMk cId="0" sldId="257"/>
            <ac:grpSpMk id="4" creationId="{F37433B9-9B76-22FD-2C9A-676CEF02553D}"/>
          </ac:grpSpMkLst>
        </pc:grpChg>
        <pc:graphicFrameChg chg="del">
          <ac:chgData name="Balamurugan Ramkumar" userId="a27f998c7310e0c3" providerId="LiveId" clId="{BB444B88-D2EF-4B7C-B106-2B7305C2A9FC}" dt="2024-07-10T19:35:10.483" v="4" actId="478"/>
          <ac:graphicFrameMkLst>
            <pc:docMk/>
            <pc:sldMk cId="0" sldId="257"/>
            <ac:graphicFrameMk id="2" creationId="{39B522A0-19D3-DC4A-BF19-5B8ADC5DB95D}"/>
          </ac:graphicFrameMkLst>
        </pc:graphicFrameChg>
        <pc:picChg chg="add mod">
          <ac:chgData name="Balamurugan Ramkumar" userId="a27f998c7310e0c3" providerId="LiveId" clId="{BB444B88-D2EF-4B7C-B106-2B7305C2A9FC}" dt="2024-07-10T19:36:47.169" v="12" actId="1076"/>
          <ac:picMkLst>
            <pc:docMk/>
            <pc:sldMk cId="0" sldId="257"/>
            <ac:picMk id="10" creationId="{4FB7365B-82FD-7594-88B4-D5039A8B6802}"/>
          </ac:picMkLst>
        </pc:picChg>
      </pc:sldChg>
      <pc:sldChg chg="addSp delSp modSp mod">
        <pc:chgData name="Balamurugan Ramkumar" userId="a27f998c7310e0c3" providerId="LiveId" clId="{BB444B88-D2EF-4B7C-B106-2B7305C2A9FC}" dt="2024-07-10T19:46:19.112" v="97" actId="20577"/>
        <pc:sldMkLst>
          <pc:docMk/>
          <pc:sldMk cId="0" sldId="258"/>
        </pc:sldMkLst>
        <pc:spChg chg="mod">
          <ac:chgData name="Balamurugan Ramkumar" userId="a27f998c7310e0c3" providerId="LiveId" clId="{BB444B88-D2EF-4B7C-B106-2B7305C2A9FC}" dt="2024-07-10T19:38:28.804" v="22"/>
          <ac:spMkLst>
            <pc:docMk/>
            <pc:sldMk cId="0" sldId="258"/>
            <ac:spMk id="3" creationId="{B62693BA-CFA4-5F75-6D8B-C1CD2E258432}"/>
          </ac:spMkLst>
        </pc:spChg>
        <pc:spChg chg="mod">
          <ac:chgData name="Balamurugan Ramkumar" userId="a27f998c7310e0c3" providerId="LiveId" clId="{BB444B88-D2EF-4B7C-B106-2B7305C2A9FC}" dt="2024-07-10T19:38:28.804" v="22"/>
          <ac:spMkLst>
            <pc:docMk/>
            <pc:sldMk cId="0" sldId="258"/>
            <ac:spMk id="4" creationId="{25E3793F-DBEE-1657-BA1E-8722E06CCC41}"/>
          </ac:spMkLst>
        </pc:spChg>
        <pc:spChg chg="del">
          <ac:chgData name="Balamurugan Ramkumar" userId="a27f998c7310e0c3" providerId="LiveId" clId="{BB444B88-D2EF-4B7C-B106-2B7305C2A9FC}" dt="2024-07-10T19:37:35.414" v="20" actId="478"/>
          <ac:spMkLst>
            <pc:docMk/>
            <pc:sldMk cId="0" sldId="258"/>
            <ac:spMk id="5" creationId="{7CCEFE8F-28CC-9E99-3CC0-73D1622CC3B7}"/>
          </ac:spMkLst>
        </pc:spChg>
        <pc:spChg chg="del">
          <ac:chgData name="Balamurugan Ramkumar" userId="a27f998c7310e0c3" providerId="LiveId" clId="{BB444B88-D2EF-4B7C-B106-2B7305C2A9FC}" dt="2024-07-10T19:37:35.414" v="20" actId="478"/>
          <ac:spMkLst>
            <pc:docMk/>
            <pc:sldMk cId="0" sldId="258"/>
            <ac:spMk id="6" creationId="{7124E3DD-9425-8D10-14FD-93FBCB9D7614}"/>
          </ac:spMkLst>
        </pc:spChg>
        <pc:spChg chg="del">
          <ac:chgData name="Balamurugan Ramkumar" userId="a27f998c7310e0c3" providerId="LiveId" clId="{BB444B88-D2EF-4B7C-B106-2B7305C2A9FC}" dt="2024-07-10T19:37:42.441" v="21" actId="478"/>
          <ac:spMkLst>
            <pc:docMk/>
            <pc:sldMk cId="0" sldId="258"/>
            <ac:spMk id="7" creationId="{1E1CF262-F863-4C05-1010-E7DE780CDEF0}"/>
          </ac:spMkLst>
        </pc:spChg>
        <pc:spChg chg="del">
          <ac:chgData name="Balamurugan Ramkumar" userId="a27f998c7310e0c3" providerId="LiveId" clId="{BB444B88-D2EF-4B7C-B106-2B7305C2A9FC}" dt="2024-07-10T19:37:35.414" v="20" actId="478"/>
          <ac:spMkLst>
            <pc:docMk/>
            <pc:sldMk cId="0" sldId="258"/>
            <ac:spMk id="8" creationId="{5BE5D981-A902-6EC4-586C-03B578A0DD67}"/>
          </ac:spMkLst>
        </pc:spChg>
        <pc:spChg chg="del">
          <ac:chgData name="Balamurugan Ramkumar" userId="a27f998c7310e0c3" providerId="LiveId" clId="{BB444B88-D2EF-4B7C-B106-2B7305C2A9FC}" dt="2024-07-10T19:37:42.441" v="21" actId="478"/>
          <ac:spMkLst>
            <pc:docMk/>
            <pc:sldMk cId="0" sldId="258"/>
            <ac:spMk id="9" creationId="{5E213574-7520-694A-B9E1-4A0D5D842976}"/>
          </ac:spMkLst>
        </pc:spChg>
        <pc:spChg chg="del">
          <ac:chgData name="Balamurugan Ramkumar" userId="a27f998c7310e0c3" providerId="LiveId" clId="{BB444B88-D2EF-4B7C-B106-2B7305C2A9FC}" dt="2024-07-10T19:37:35.414" v="20" actId="478"/>
          <ac:spMkLst>
            <pc:docMk/>
            <pc:sldMk cId="0" sldId="258"/>
            <ac:spMk id="10" creationId="{454B97C2-50D0-2CF7-39F2-D6799F673171}"/>
          </ac:spMkLst>
        </pc:spChg>
        <pc:spChg chg="mod">
          <ac:chgData name="Balamurugan Ramkumar" userId="a27f998c7310e0c3" providerId="LiveId" clId="{BB444B88-D2EF-4B7C-B106-2B7305C2A9FC}" dt="2024-07-10T19:38:28.804" v="22"/>
          <ac:spMkLst>
            <pc:docMk/>
            <pc:sldMk cId="0" sldId="258"/>
            <ac:spMk id="11" creationId="{781DA398-BBDD-E077-0299-0142C1D69722}"/>
          </ac:spMkLst>
        </pc:spChg>
        <pc:spChg chg="mod">
          <ac:chgData name="Balamurugan Ramkumar" userId="a27f998c7310e0c3" providerId="LiveId" clId="{BB444B88-D2EF-4B7C-B106-2B7305C2A9FC}" dt="2024-07-10T19:38:28.804" v="22"/>
          <ac:spMkLst>
            <pc:docMk/>
            <pc:sldMk cId="0" sldId="258"/>
            <ac:spMk id="13" creationId="{78ECA722-ACB0-A870-9A62-F9404317BCE9}"/>
          </ac:spMkLst>
        </pc:spChg>
        <pc:spChg chg="mod">
          <ac:chgData name="Balamurugan Ramkumar" userId="a27f998c7310e0c3" providerId="LiveId" clId="{BB444B88-D2EF-4B7C-B106-2B7305C2A9FC}" dt="2024-07-10T19:38:28.804" v="22"/>
          <ac:spMkLst>
            <pc:docMk/>
            <pc:sldMk cId="0" sldId="258"/>
            <ac:spMk id="14" creationId="{3D5E18BB-8B18-DCFF-B5E7-C6F8D9377019}"/>
          </ac:spMkLst>
        </pc:spChg>
        <pc:spChg chg="mod">
          <ac:chgData name="Balamurugan Ramkumar" userId="a27f998c7310e0c3" providerId="LiveId" clId="{BB444B88-D2EF-4B7C-B106-2B7305C2A9FC}" dt="2024-07-10T19:38:28.804" v="22"/>
          <ac:spMkLst>
            <pc:docMk/>
            <pc:sldMk cId="0" sldId="258"/>
            <ac:spMk id="15" creationId="{D2DD4EAF-CDD7-FE59-20D7-78031F6EEFD2}"/>
          </ac:spMkLst>
        </pc:spChg>
        <pc:spChg chg="mod">
          <ac:chgData name="Balamurugan Ramkumar" userId="a27f998c7310e0c3" providerId="LiveId" clId="{BB444B88-D2EF-4B7C-B106-2B7305C2A9FC}" dt="2024-07-10T19:38:28.804" v="22"/>
          <ac:spMkLst>
            <pc:docMk/>
            <pc:sldMk cId="0" sldId="258"/>
            <ac:spMk id="17" creationId="{29E1F4CF-A2D1-F804-57B4-1AFF94E37FC3}"/>
          </ac:spMkLst>
        </pc:spChg>
        <pc:spChg chg="mod">
          <ac:chgData name="Balamurugan Ramkumar" userId="a27f998c7310e0c3" providerId="LiveId" clId="{BB444B88-D2EF-4B7C-B106-2B7305C2A9FC}" dt="2024-07-10T19:38:28.804" v="22"/>
          <ac:spMkLst>
            <pc:docMk/>
            <pc:sldMk cId="0" sldId="258"/>
            <ac:spMk id="18" creationId="{06F4CA6F-37FC-D466-E269-E930E796CBF6}"/>
          </ac:spMkLst>
        </pc:spChg>
        <pc:spChg chg="mod">
          <ac:chgData name="Balamurugan Ramkumar" userId="a27f998c7310e0c3" providerId="LiveId" clId="{BB444B88-D2EF-4B7C-B106-2B7305C2A9FC}" dt="2024-07-10T19:38:28.804" v="22"/>
          <ac:spMkLst>
            <pc:docMk/>
            <pc:sldMk cId="0" sldId="258"/>
            <ac:spMk id="19" creationId="{1AE8C539-9B37-2394-DFB3-F012F7913A8A}"/>
          </ac:spMkLst>
        </pc:spChg>
        <pc:spChg chg="mod">
          <ac:chgData name="Balamurugan Ramkumar" userId="a27f998c7310e0c3" providerId="LiveId" clId="{BB444B88-D2EF-4B7C-B106-2B7305C2A9FC}" dt="2024-07-10T19:38:28.804" v="22"/>
          <ac:spMkLst>
            <pc:docMk/>
            <pc:sldMk cId="0" sldId="258"/>
            <ac:spMk id="21" creationId="{57B92E28-E8A5-046C-09CB-12B27F6434D9}"/>
          </ac:spMkLst>
        </pc:spChg>
        <pc:spChg chg="mod">
          <ac:chgData name="Balamurugan Ramkumar" userId="a27f998c7310e0c3" providerId="LiveId" clId="{BB444B88-D2EF-4B7C-B106-2B7305C2A9FC}" dt="2024-07-10T19:38:28.804" v="22"/>
          <ac:spMkLst>
            <pc:docMk/>
            <pc:sldMk cId="0" sldId="258"/>
            <ac:spMk id="22" creationId="{CEAD7585-06ED-7F68-7986-82E55E450D91}"/>
          </ac:spMkLst>
        </pc:spChg>
        <pc:spChg chg="mod">
          <ac:chgData name="Balamurugan Ramkumar" userId="a27f998c7310e0c3" providerId="LiveId" clId="{BB444B88-D2EF-4B7C-B106-2B7305C2A9FC}" dt="2024-07-10T19:38:28.804" v="22"/>
          <ac:spMkLst>
            <pc:docMk/>
            <pc:sldMk cId="0" sldId="258"/>
            <ac:spMk id="23" creationId="{11BB8F52-F587-BFB8-653F-C124DCCC78F3}"/>
          </ac:spMkLst>
        </pc:spChg>
        <pc:spChg chg="add del mod">
          <ac:chgData name="Balamurugan Ramkumar" userId="a27f998c7310e0c3" providerId="LiveId" clId="{BB444B88-D2EF-4B7C-B106-2B7305C2A9FC}" dt="2024-07-10T19:41:35.799" v="43" actId="478"/>
          <ac:spMkLst>
            <pc:docMk/>
            <pc:sldMk cId="0" sldId="258"/>
            <ac:spMk id="24" creationId="{430C87CD-640D-C265-05C8-0A5F9786C988}"/>
          </ac:spMkLst>
        </pc:spChg>
        <pc:spChg chg="mod">
          <ac:chgData name="Balamurugan Ramkumar" userId="a27f998c7310e0c3" providerId="LiveId" clId="{BB444B88-D2EF-4B7C-B106-2B7305C2A9FC}" dt="2024-07-10T19:40:20.553" v="39"/>
          <ac:spMkLst>
            <pc:docMk/>
            <pc:sldMk cId="0" sldId="258"/>
            <ac:spMk id="26" creationId="{23717662-72E4-6866-D0D6-E73C39CB0885}"/>
          </ac:spMkLst>
        </pc:spChg>
        <pc:spChg chg="mod">
          <ac:chgData name="Balamurugan Ramkumar" userId="a27f998c7310e0c3" providerId="LiveId" clId="{BB444B88-D2EF-4B7C-B106-2B7305C2A9FC}" dt="2024-07-10T19:40:20.553" v="39"/>
          <ac:spMkLst>
            <pc:docMk/>
            <pc:sldMk cId="0" sldId="258"/>
            <ac:spMk id="27" creationId="{9BD2CCBF-A97C-CC7C-0F37-C554A38AC584}"/>
          </ac:spMkLst>
        </pc:spChg>
        <pc:spChg chg="mod">
          <ac:chgData name="Balamurugan Ramkumar" userId="a27f998c7310e0c3" providerId="LiveId" clId="{BB444B88-D2EF-4B7C-B106-2B7305C2A9FC}" dt="2024-07-10T19:40:20.553" v="39"/>
          <ac:spMkLst>
            <pc:docMk/>
            <pc:sldMk cId="0" sldId="258"/>
            <ac:spMk id="28" creationId="{5E89B464-8C04-1054-CF98-EA75FE8F25C4}"/>
          </ac:spMkLst>
        </pc:spChg>
        <pc:spChg chg="mod">
          <ac:chgData name="Balamurugan Ramkumar" userId="a27f998c7310e0c3" providerId="LiveId" clId="{BB444B88-D2EF-4B7C-B106-2B7305C2A9FC}" dt="2024-07-10T19:40:20.553" v="39"/>
          <ac:spMkLst>
            <pc:docMk/>
            <pc:sldMk cId="0" sldId="258"/>
            <ac:spMk id="30" creationId="{30835963-5EB3-6E94-BAE5-CE82F72B4A10}"/>
          </ac:spMkLst>
        </pc:spChg>
        <pc:spChg chg="mod">
          <ac:chgData name="Balamurugan Ramkumar" userId="a27f998c7310e0c3" providerId="LiveId" clId="{BB444B88-D2EF-4B7C-B106-2B7305C2A9FC}" dt="2024-07-10T19:40:20.553" v="39"/>
          <ac:spMkLst>
            <pc:docMk/>
            <pc:sldMk cId="0" sldId="258"/>
            <ac:spMk id="31" creationId="{C9BE4ACB-581D-AF70-D8A9-3D3956B1A2AD}"/>
          </ac:spMkLst>
        </pc:spChg>
        <pc:spChg chg="mod">
          <ac:chgData name="Balamurugan Ramkumar" userId="a27f998c7310e0c3" providerId="LiveId" clId="{BB444B88-D2EF-4B7C-B106-2B7305C2A9FC}" dt="2024-07-10T19:40:20.553" v="39"/>
          <ac:spMkLst>
            <pc:docMk/>
            <pc:sldMk cId="0" sldId="258"/>
            <ac:spMk id="32" creationId="{1DCFB210-DBCD-D9B1-F8AA-F238ED67442E}"/>
          </ac:spMkLst>
        </pc:spChg>
        <pc:spChg chg="mod">
          <ac:chgData name="Balamurugan Ramkumar" userId="a27f998c7310e0c3" providerId="LiveId" clId="{BB444B88-D2EF-4B7C-B106-2B7305C2A9FC}" dt="2024-07-10T19:40:20.553" v="39"/>
          <ac:spMkLst>
            <pc:docMk/>
            <pc:sldMk cId="0" sldId="258"/>
            <ac:spMk id="34" creationId="{622AD45F-BC0F-B331-985A-DE5AA207177F}"/>
          </ac:spMkLst>
        </pc:spChg>
        <pc:spChg chg="mod">
          <ac:chgData name="Balamurugan Ramkumar" userId="a27f998c7310e0c3" providerId="LiveId" clId="{BB444B88-D2EF-4B7C-B106-2B7305C2A9FC}" dt="2024-07-10T19:40:20.553" v="39"/>
          <ac:spMkLst>
            <pc:docMk/>
            <pc:sldMk cId="0" sldId="258"/>
            <ac:spMk id="35" creationId="{FDFF4E1E-B033-9363-FD2D-241395687B85}"/>
          </ac:spMkLst>
        </pc:spChg>
        <pc:spChg chg="mod">
          <ac:chgData name="Balamurugan Ramkumar" userId="a27f998c7310e0c3" providerId="LiveId" clId="{BB444B88-D2EF-4B7C-B106-2B7305C2A9FC}" dt="2024-07-10T19:40:20.553" v="39"/>
          <ac:spMkLst>
            <pc:docMk/>
            <pc:sldMk cId="0" sldId="258"/>
            <ac:spMk id="36" creationId="{A948340F-7469-5F2C-667A-A2D1FE1BA1F1}"/>
          </ac:spMkLst>
        </pc:spChg>
        <pc:spChg chg="mod">
          <ac:chgData name="Balamurugan Ramkumar" userId="a27f998c7310e0c3" providerId="LiveId" clId="{BB444B88-D2EF-4B7C-B106-2B7305C2A9FC}" dt="2024-07-10T19:40:20.553" v="39"/>
          <ac:spMkLst>
            <pc:docMk/>
            <pc:sldMk cId="0" sldId="258"/>
            <ac:spMk id="38" creationId="{1CD46FD8-F08C-04D7-9938-303615217313}"/>
          </ac:spMkLst>
        </pc:spChg>
        <pc:spChg chg="mod">
          <ac:chgData name="Balamurugan Ramkumar" userId="a27f998c7310e0c3" providerId="LiveId" clId="{BB444B88-D2EF-4B7C-B106-2B7305C2A9FC}" dt="2024-07-10T19:40:20.553" v="39"/>
          <ac:spMkLst>
            <pc:docMk/>
            <pc:sldMk cId="0" sldId="258"/>
            <ac:spMk id="39" creationId="{69CC8525-443C-653E-F704-225E3DA4B121}"/>
          </ac:spMkLst>
        </pc:spChg>
        <pc:spChg chg="mod">
          <ac:chgData name="Balamurugan Ramkumar" userId="a27f998c7310e0c3" providerId="LiveId" clId="{BB444B88-D2EF-4B7C-B106-2B7305C2A9FC}" dt="2024-07-10T19:40:20.553" v="39"/>
          <ac:spMkLst>
            <pc:docMk/>
            <pc:sldMk cId="0" sldId="258"/>
            <ac:spMk id="40" creationId="{0CDE9ABC-616B-49A4-917C-E1E7A28703F4}"/>
          </ac:spMkLst>
        </pc:spChg>
        <pc:spChg chg="add mod">
          <ac:chgData name="Balamurugan Ramkumar" userId="a27f998c7310e0c3" providerId="LiveId" clId="{BB444B88-D2EF-4B7C-B106-2B7305C2A9FC}" dt="2024-07-10T19:40:24.241" v="40"/>
          <ac:spMkLst>
            <pc:docMk/>
            <pc:sldMk cId="0" sldId="258"/>
            <ac:spMk id="41" creationId="{EB514ACC-7A2B-31DA-3338-99C52F354F16}"/>
          </ac:spMkLst>
        </pc:spChg>
        <pc:spChg chg="mod">
          <ac:chgData name="Balamurugan Ramkumar" userId="a27f998c7310e0c3" providerId="LiveId" clId="{BB444B88-D2EF-4B7C-B106-2B7305C2A9FC}" dt="2024-07-10T19:40:36.344" v="41"/>
          <ac:spMkLst>
            <pc:docMk/>
            <pc:sldMk cId="0" sldId="258"/>
            <ac:spMk id="43" creationId="{FD23B7C5-DB43-A3EA-89AA-81A2A1B5B05C}"/>
          </ac:spMkLst>
        </pc:spChg>
        <pc:spChg chg="mod">
          <ac:chgData name="Balamurugan Ramkumar" userId="a27f998c7310e0c3" providerId="LiveId" clId="{BB444B88-D2EF-4B7C-B106-2B7305C2A9FC}" dt="2024-07-10T19:40:36.344" v="41"/>
          <ac:spMkLst>
            <pc:docMk/>
            <pc:sldMk cId="0" sldId="258"/>
            <ac:spMk id="44" creationId="{9CA5192A-B75F-5AD7-5217-5F02CA89C7F3}"/>
          </ac:spMkLst>
        </pc:spChg>
        <pc:spChg chg="mod">
          <ac:chgData name="Balamurugan Ramkumar" userId="a27f998c7310e0c3" providerId="LiveId" clId="{BB444B88-D2EF-4B7C-B106-2B7305C2A9FC}" dt="2024-07-10T19:40:36.344" v="41"/>
          <ac:spMkLst>
            <pc:docMk/>
            <pc:sldMk cId="0" sldId="258"/>
            <ac:spMk id="45" creationId="{924E3DEC-10D0-13F8-FF23-1844449C7BCE}"/>
          </ac:spMkLst>
        </pc:spChg>
        <pc:spChg chg="mod">
          <ac:chgData name="Balamurugan Ramkumar" userId="a27f998c7310e0c3" providerId="LiveId" clId="{BB444B88-D2EF-4B7C-B106-2B7305C2A9FC}" dt="2024-07-10T19:40:36.344" v="41"/>
          <ac:spMkLst>
            <pc:docMk/>
            <pc:sldMk cId="0" sldId="258"/>
            <ac:spMk id="47" creationId="{A2BC57CE-E732-2EC3-3A43-D5DE8BE5D24C}"/>
          </ac:spMkLst>
        </pc:spChg>
        <pc:spChg chg="mod">
          <ac:chgData name="Balamurugan Ramkumar" userId="a27f998c7310e0c3" providerId="LiveId" clId="{BB444B88-D2EF-4B7C-B106-2B7305C2A9FC}" dt="2024-07-10T19:40:36.344" v="41"/>
          <ac:spMkLst>
            <pc:docMk/>
            <pc:sldMk cId="0" sldId="258"/>
            <ac:spMk id="48" creationId="{5B75B0C4-A4BC-AF1C-50F4-C52063882B2F}"/>
          </ac:spMkLst>
        </pc:spChg>
        <pc:spChg chg="mod">
          <ac:chgData name="Balamurugan Ramkumar" userId="a27f998c7310e0c3" providerId="LiveId" clId="{BB444B88-D2EF-4B7C-B106-2B7305C2A9FC}" dt="2024-07-10T19:40:36.344" v="41"/>
          <ac:spMkLst>
            <pc:docMk/>
            <pc:sldMk cId="0" sldId="258"/>
            <ac:spMk id="49" creationId="{06D18E9B-210A-9FAE-96F0-EDFF3167929F}"/>
          </ac:spMkLst>
        </pc:spChg>
        <pc:spChg chg="mod">
          <ac:chgData name="Balamurugan Ramkumar" userId="a27f998c7310e0c3" providerId="LiveId" clId="{BB444B88-D2EF-4B7C-B106-2B7305C2A9FC}" dt="2024-07-10T19:40:36.344" v="41"/>
          <ac:spMkLst>
            <pc:docMk/>
            <pc:sldMk cId="0" sldId="258"/>
            <ac:spMk id="51" creationId="{93E0132B-1146-0330-4AA4-305AA44A763D}"/>
          </ac:spMkLst>
        </pc:spChg>
        <pc:spChg chg="mod">
          <ac:chgData name="Balamurugan Ramkumar" userId="a27f998c7310e0c3" providerId="LiveId" clId="{BB444B88-D2EF-4B7C-B106-2B7305C2A9FC}" dt="2024-07-10T19:40:36.344" v="41"/>
          <ac:spMkLst>
            <pc:docMk/>
            <pc:sldMk cId="0" sldId="258"/>
            <ac:spMk id="52" creationId="{EA9BE19E-73F0-6096-AC94-B475D2B82CFD}"/>
          </ac:spMkLst>
        </pc:spChg>
        <pc:spChg chg="mod">
          <ac:chgData name="Balamurugan Ramkumar" userId="a27f998c7310e0c3" providerId="LiveId" clId="{BB444B88-D2EF-4B7C-B106-2B7305C2A9FC}" dt="2024-07-10T19:40:36.344" v="41"/>
          <ac:spMkLst>
            <pc:docMk/>
            <pc:sldMk cId="0" sldId="258"/>
            <ac:spMk id="53" creationId="{5CC935A8-AB94-3EB9-AC46-E0D43E62F9E4}"/>
          </ac:spMkLst>
        </pc:spChg>
        <pc:spChg chg="mod">
          <ac:chgData name="Balamurugan Ramkumar" userId="a27f998c7310e0c3" providerId="LiveId" clId="{BB444B88-D2EF-4B7C-B106-2B7305C2A9FC}" dt="2024-07-10T19:40:36.344" v="41"/>
          <ac:spMkLst>
            <pc:docMk/>
            <pc:sldMk cId="0" sldId="258"/>
            <ac:spMk id="55" creationId="{79A86760-0618-A571-A913-C9AF3692D338}"/>
          </ac:spMkLst>
        </pc:spChg>
        <pc:spChg chg="mod">
          <ac:chgData name="Balamurugan Ramkumar" userId="a27f998c7310e0c3" providerId="LiveId" clId="{BB444B88-D2EF-4B7C-B106-2B7305C2A9FC}" dt="2024-07-10T19:40:36.344" v="41"/>
          <ac:spMkLst>
            <pc:docMk/>
            <pc:sldMk cId="0" sldId="258"/>
            <ac:spMk id="56" creationId="{96F06645-1513-5E28-E988-12F1F5E7847B}"/>
          </ac:spMkLst>
        </pc:spChg>
        <pc:spChg chg="mod">
          <ac:chgData name="Balamurugan Ramkumar" userId="a27f998c7310e0c3" providerId="LiveId" clId="{BB444B88-D2EF-4B7C-B106-2B7305C2A9FC}" dt="2024-07-10T19:40:36.344" v="41"/>
          <ac:spMkLst>
            <pc:docMk/>
            <pc:sldMk cId="0" sldId="258"/>
            <ac:spMk id="57" creationId="{6D4F1808-F6EB-6E7F-C662-269953FBBC65}"/>
          </ac:spMkLst>
        </pc:spChg>
        <pc:spChg chg="add mod">
          <ac:chgData name="Balamurugan Ramkumar" userId="a27f998c7310e0c3" providerId="LiveId" clId="{BB444B88-D2EF-4B7C-B106-2B7305C2A9FC}" dt="2024-07-10T19:40:38.823" v="42"/>
          <ac:spMkLst>
            <pc:docMk/>
            <pc:sldMk cId="0" sldId="258"/>
            <ac:spMk id="58" creationId="{35DE6081-D259-4A62-5995-240A3A0AA464}"/>
          </ac:spMkLst>
        </pc:spChg>
        <pc:spChg chg="mod">
          <ac:chgData name="Balamurugan Ramkumar" userId="a27f998c7310e0c3" providerId="LiveId" clId="{BB444B88-D2EF-4B7C-B106-2B7305C2A9FC}" dt="2024-07-10T19:42:19.003" v="44"/>
          <ac:spMkLst>
            <pc:docMk/>
            <pc:sldMk cId="0" sldId="258"/>
            <ac:spMk id="60" creationId="{765BE886-9AD1-816E-BCE9-65567D2ECC88}"/>
          </ac:spMkLst>
        </pc:spChg>
        <pc:spChg chg="mod">
          <ac:chgData name="Balamurugan Ramkumar" userId="a27f998c7310e0c3" providerId="LiveId" clId="{BB444B88-D2EF-4B7C-B106-2B7305C2A9FC}" dt="2024-07-10T19:42:19.003" v="44"/>
          <ac:spMkLst>
            <pc:docMk/>
            <pc:sldMk cId="0" sldId="258"/>
            <ac:spMk id="61" creationId="{BE48D1F5-979F-326E-F303-BF9E82A9D509}"/>
          </ac:spMkLst>
        </pc:spChg>
        <pc:spChg chg="mod">
          <ac:chgData name="Balamurugan Ramkumar" userId="a27f998c7310e0c3" providerId="LiveId" clId="{BB444B88-D2EF-4B7C-B106-2B7305C2A9FC}" dt="2024-07-10T19:42:19.003" v="44"/>
          <ac:spMkLst>
            <pc:docMk/>
            <pc:sldMk cId="0" sldId="258"/>
            <ac:spMk id="62" creationId="{9DE928D5-C212-D2BA-388A-022D20040D17}"/>
          </ac:spMkLst>
        </pc:spChg>
        <pc:spChg chg="mod">
          <ac:chgData name="Balamurugan Ramkumar" userId="a27f998c7310e0c3" providerId="LiveId" clId="{BB444B88-D2EF-4B7C-B106-2B7305C2A9FC}" dt="2024-07-10T19:42:19.003" v="44"/>
          <ac:spMkLst>
            <pc:docMk/>
            <pc:sldMk cId="0" sldId="258"/>
            <ac:spMk id="63" creationId="{A69741B5-EAC0-0563-6AD8-93175408168E}"/>
          </ac:spMkLst>
        </pc:spChg>
        <pc:spChg chg="mod">
          <ac:chgData name="Balamurugan Ramkumar" userId="a27f998c7310e0c3" providerId="LiveId" clId="{BB444B88-D2EF-4B7C-B106-2B7305C2A9FC}" dt="2024-07-10T19:42:19.003" v="44"/>
          <ac:spMkLst>
            <pc:docMk/>
            <pc:sldMk cId="0" sldId="258"/>
            <ac:spMk id="64" creationId="{ED6B637E-C353-0D6F-4C2F-4B7A77AAE8F3}"/>
          </ac:spMkLst>
        </pc:spChg>
        <pc:spChg chg="mod">
          <ac:chgData name="Balamurugan Ramkumar" userId="a27f998c7310e0c3" providerId="LiveId" clId="{BB444B88-D2EF-4B7C-B106-2B7305C2A9FC}" dt="2024-07-10T19:42:19.003" v="44"/>
          <ac:spMkLst>
            <pc:docMk/>
            <pc:sldMk cId="0" sldId="258"/>
            <ac:spMk id="65" creationId="{12B364A9-47F5-E163-A161-3FD1CAA04362}"/>
          </ac:spMkLst>
        </pc:spChg>
        <pc:spChg chg="add del mod">
          <ac:chgData name="Balamurugan Ramkumar" userId="a27f998c7310e0c3" providerId="LiveId" clId="{BB444B88-D2EF-4B7C-B106-2B7305C2A9FC}" dt="2024-07-10T19:43:09.105" v="53" actId="478"/>
          <ac:spMkLst>
            <pc:docMk/>
            <pc:sldMk cId="0" sldId="258"/>
            <ac:spMk id="66" creationId="{7A2F81A0-8503-3CB8-5097-362D58E27B53}"/>
          </ac:spMkLst>
        </pc:spChg>
        <pc:spChg chg="mod">
          <ac:chgData name="Balamurugan Ramkumar" userId="a27f998c7310e0c3" providerId="LiveId" clId="{BB444B88-D2EF-4B7C-B106-2B7305C2A9FC}" dt="2024-07-10T19:42:19.003" v="44"/>
          <ac:spMkLst>
            <pc:docMk/>
            <pc:sldMk cId="0" sldId="258"/>
            <ac:spMk id="68" creationId="{436B8985-CFCB-FC2E-2CBF-6D2CB9EB1A0E}"/>
          </ac:spMkLst>
        </pc:spChg>
        <pc:spChg chg="mod">
          <ac:chgData name="Balamurugan Ramkumar" userId="a27f998c7310e0c3" providerId="LiveId" clId="{BB444B88-D2EF-4B7C-B106-2B7305C2A9FC}" dt="2024-07-10T19:42:19.003" v="44"/>
          <ac:spMkLst>
            <pc:docMk/>
            <pc:sldMk cId="0" sldId="258"/>
            <ac:spMk id="69" creationId="{C49AF3BC-32B9-C987-1221-A1966A4BED98}"/>
          </ac:spMkLst>
        </pc:spChg>
        <pc:spChg chg="mod">
          <ac:chgData name="Balamurugan Ramkumar" userId="a27f998c7310e0c3" providerId="LiveId" clId="{BB444B88-D2EF-4B7C-B106-2B7305C2A9FC}" dt="2024-07-10T19:42:19.003" v="44"/>
          <ac:spMkLst>
            <pc:docMk/>
            <pc:sldMk cId="0" sldId="258"/>
            <ac:spMk id="70" creationId="{1161BAFC-C7D4-25CB-6636-DA3DED3AECA9}"/>
          </ac:spMkLst>
        </pc:spChg>
        <pc:spChg chg="mod">
          <ac:chgData name="Balamurugan Ramkumar" userId="a27f998c7310e0c3" providerId="LiveId" clId="{BB444B88-D2EF-4B7C-B106-2B7305C2A9FC}" dt="2024-07-10T19:42:19.003" v="44"/>
          <ac:spMkLst>
            <pc:docMk/>
            <pc:sldMk cId="0" sldId="258"/>
            <ac:spMk id="71" creationId="{DD0CA71B-E3EB-55C1-FD3B-430A221CCD7E}"/>
          </ac:spMkLst>
        </pc:spChg>
        <pc:spChg chg="mod">
          <ac:chgData name="Balamurugan Ramkumar" userId="a27f998c7310e0c3" providerId="LiveId" clId="{BB444B88-D2EF-4B7C-B106-2B7305C2A9FC}" dt="2024-07-10T19:42:19.003" v="44"/>
          <ac:spMkLst>
            <pc:docMk/>
            <pc:sldMk cId="0" sldId="258"/>
            <ac:spMk id="72" creationId="{BB319FBE-4C38-7166-85E3-56F036F1A9EF}"/>
          </ac:spMkLst>
        </pc:spChg>
        <pc:spChg chg="mod">
          <ac:chgData name="Balamurugan Ramkumar" userId="a27f998c7310e0c3" providerId="LiveId" clId="{BB444B88-D2EF-4B7C-B106-2B7305C2A9FC}" dt="2024-07-10T19:42:19.003" v="44"/>
          <ac:spMkLst>
            <pc:docMk/>
            <pc:sldMk cId="0" sldId="258"/>
            <ac:spMk id="73" creationId="{AC099109-EA5F-F2CE-30C3-2AE96B00E441}"/>
          </ac:spMkLst>
        </pc:spChg>
        <pc:spChg chg="mod">
          <ac:chgData name="Balamurugan Ramkumar" userId="a27f998c7310e0c3" providerId="LiveId" clId="{BB444B88-D2EF-4B7C-B106-2B7305C2A9FC}" dt="2024-07-10T19:42:19.003" v="44"/>
          <ac:spMkLst>
            <pc:docMk/>
            <pc:sldMk cId="0" sldId="258"/>
            <ac:spMk id="74" creationId="{98021E50-63D1-7D87-717D-FA8B3F80958F}"/>
          </ac:spMkLst>
        </pc:spChg>
        <pc:spChg chg="mod">
          <ac:chgData name="Balamurugan Ramkumar" userId="a27f998c7310e0c3" providerId="LiveId" clId="{BB444B88-D2EF-4B7C-B106-2B7305C2A9FC}" dt="2024-07-10T19:42:19.003" v="44"/>
          <ac:spMkLst>
            <pc:docMk/>
            <pc:sldMk cId="0" sldId="258"/>
            <ac:spMk id="75" creationId="{4BF70DBF-5C72-1BFF-B92E-3FDEA45035DB}"/>
          </ac:spMkLst>
        </pc:spChg>
        <pc:spChg chg="add mod">
          <ac:chgData name="Balamurugan Ramkumar" userId="a27f998c7310e0c3" providerId="LiveId" clId="{BB444B88-D2EF-4B7C-B106-2B7305C2A9FC}" dt="2024-07-10T19:46:19.112" v="97" actId="20577"/>
          <ac:spMkLst>
            <pc:docMk/>
            <pc:sldMk cId="0" sldId="258"/>
            <ac:spMk id="76" creationId="{AEFF737F-E0DF-DFEC-2EBD-11C9C55178E6}"/>
          </ac:spMkLst>
        </pc:spChg>
        <pc:spChg chg="add mod">
          <ac:chgData name="Balamurugan Ramkumar" userId="a27f998c7310e0c3" providerId="LiveId" clId="{BB444B88-D2EF-4B7C-B106-2B7305C2A9FC}" dt="2024-07-10T19:44:00.249" v="58" actId="1076"/>
          <ac:spMkLst>
            <pc:docMk/>
            <pc:sldMk cId="0" sldId="258"/>
            <ac:spMk id="77" creationId="{3F558815-4904-F29E-9B70-5F1B1E19C4A4}"/>
          </ac:spMkLst>
        </pc:spChg>
        <pc:spChg chg="add mod">
          <ac:chgData name="Balamurugan Ramkumar" userId="a27f998c7310e0c3" providerId="LiveId" clId="{BB444B88-D2EF-4B7C-B106-2B7305C2A9FC}" dt="2024-07-10T19:45:05.945" v="67" actId="1076"/>
          <ac:spMkLst>
            <pc:docMk/>
            <pc:sldMk cId="0" sldId="258"/>
            <ac:spMk id="79" creationId="{693F586B-DB4A-F6C9-6671-41563C4F0E52}"/>
          </ac:spMkLst>
        </pc:spChg>
        <pc:grpChg chg="add del mod">
          <ac:chgData name="Balamurugan Ramkumar" userId="a27f998c7310e0c3" providerId="LiveId" clId="{BB444B88-D2EF-4B7C-B106-2B7305C2A9FC}" dt="2024-07-10T19:41:35.799" v="43" actId="478"/>
          <ac:grpSpMkLst>
            <pc:docMk/>
            <pc:sldMk cId="0" sldId="258"/>
            <ac:grpSpMk id="2" creationId="{B90EBD3A-19F8-E30C-BD45-1F7790D66F55}"/>
          </ac:grpSpMkLst>
        </pc:grpChg>
        <pc:grpChg chg="add del mod">
          <ac:chgData name="Balamurugan Ramkumar" userId="a27f998c7310e0c3" providerId="LiveId" clId="{BB444B88-D2EF-4B7C-B106-2B7305C2A9FC}" dt="2024-07-10T19:41:35.799" v="43" actId="478"/>
          <ac:grpSpMkLst>
            <pc:docMk/>
            <pc:sldMk cId="0" sldId="258"/>
            <ac:grpSpMk id="12" creationId="{ADC97716-04FE-2EC7-DAC7-E11DE2BA0FAC}"/>
          </ac:grpSpMkLst>
        </pc:grpChg>
        <pc:grpChg chg="add del mod">
          <ac:chgData name="Balamurugan Ramkumar" userId="a27f998c7310e0c3" providerId="LiveId" clId="{BB444B88-D2EF-4B7C-B106-2B7305C2A9FC}" dt="2024-07-10T19:41:35.799" v="43" actId="478"/>
          <ac:grpSpMkLst>
            <pc:docMk/>
            <pc:sldMk cId="0" sldId="258"/>
            <ac:grpSpMk id="16" creationId="{75A8B313-1B8C-3A78-8511-82AEF9A92D3F}"/>
          </ac:grpSpMkLst>
        </pc:grpChg>
        <pc:grpChg chg="add del mod">
          <ac:chgData name="Balamurugan Ramkumar" userId="a27f998c7310e0c3" providerId="LiveId" clId="{BB444B88-D2EF-4B7C-B106-2B7305C2A9FC}" dt="2024-07-10T19:41:35.799" v="43" actId="478"/>
          <ac:grpSpMkLst>
            <pc:docMk/>
            <pc:sldMk cId="0" sldId="258"/>
            <ac:grpSpMk id="20" creationId="{38983D80-D24B-CF3B-F93B-057AFA4B922D}"/>
          </ac:grpSpMkLst>
        </pc:grpChg>
        <pc:grpChg chg="add mod">
          <ac:chgData name="Balamurugan Ramkumar" userId="a27f998c7310e0c3" providerId="LiveId" clId="{BB444B88-D2EF-4B7C-B106-2B7305C2A9FC}" dt="2024-07-10T19:40:20.553" v="39"/>
          <ac:grpSpMkLst>
            <pc:docMk/>
            <pc:sldMk cId="0" sldId="258"/>
            <ac:grpSpMk id="25" creationId="{2EEF40B1-D2BF-F2E2-85D2-32F6B83F9C2D}"/>
          </ac:grpSpMkLst>
        </pc:grpChg>
        <pc:grpChg chg="add mod">
          <ac:chgData name="Balamurugan Ramkumar" userId="a27f998c7310e0c3" providerId="LiveId" clId="{BB444B88-D2EF-4B7C-B106-2B7305C2A9FC}" dt="2024-07-10T19:40:20.553" v="39"/>
          <ac:grpSpMkLst>
            <pc:docMk/>
            <pc:sldMk cId="0" sldId="258"/>
            <ac:grpSpMk id="29" creationId="{6D37B3A1-D7C5-ECDA-2ED2-2825B60F123A}"/>
          </ac:grpSpMkLst>
        </pc:grpChg>
        <pc:grpChg chg="add mod">
          <ac:chgData name="Balamurugan Ramkumar" userId="a27f998c7310e0c3" providerId="LiveId" clId="{BB444B88-D2EF-4B7C-B106-2B7305C2A9FC}" dt="2024-07-10T19:40:20.553" v="39"/>
          <ac:grpSpMkLst>
            <pc:docMk/>
            <pc:sldMk cId="0" sldId="258"/>
            <ac:grpSpMk id="33" creationId="{D591B3E5-430B-F5C8-B64D-039090A777D8}"/>
          </ac:grpSpMkLst>
        </pc:grpChg>
        <pc:grpChg chg="add mod">
          <ac:chgData name="Balamurugan Ramkumar" userId="a27f998c7310e0c3" providerId="LiveId" clId="{BB444B88-D2EF-4B7C-B106-2B7305C2A9FC}" dt="2024-07-10T19:40:20.553" v="39"/>
          <ac:grpSpMkLst>
            <pc:docMk/>
            <pc:sldMk cId="0" sldId="258"/>
            <ac:grpSpMk id="37" creationId="{02DE9D1B-0E2D-0F84-E0E1-C0D6F76FD106}"/>
          </ac:grpSpMkLst>
        </pc:grpChg>
        <pc:grpChg chg="add mod">
          <ac:chgData name="Balamurugan Ramkumar" userId="a27f998c7310e0c3" providerId="LiveId" clId="{BB444B88-D2EF-4B7C-B106-2B7305C2A9FC}" dt="2024-07-10T19:40:36.344" v="41"/>
          <ac:grpSpMkLst>
            <pc:docMk/>
            <pc:sldMk cId="0" sldId="258"/>
            <ac:grpSpMk id="42" creationId="{BAD58D6B-C57D-39E8-0077-383180F4ADBF}"/>
          </ac:grpSpMkLst>
        </pc:grpChg>
        <pc:grpChg chg="add mod">
          <ac:chgData name="Balamurugan Ramkumar" userId="a27f998c7310e0c3" providerId="LiveId" clId="{BB444B88-D2EF-4B7C-B106-2B7305C2A9FC}" dt="2024-07-10T19:40:36.344" v="41"/>
          <ac:grpSpMkLst>
            <pc:docMk/>
            <pc:sldMk cId="0" sldId="258"/>
            <ac:grpSpMk id="46" creationId="{D042279C-3B82-3164-7552-5CE0407732DB}"/>
          </ac:grpSpMkLst>
        </pc:grpChg>
        <pc:grpChg chg="add mod">
          <ac:chgData name="Balamurugan Ramkumar" userId="a27f998c7310e0c3" providerId="LiveId" clId="{BB444B88-D2EF-4B7C-B106-2B7305C2A9FC}" dt="2024-07-10T19:40:36.344" v="41"/>
          <ac:grpSpMkLst>
            <pc:docMk/>
            <pc:sldMk cId="0" sldId="258"/>
            <ac:grpSpMk id="50" creationId="{599A201D-C1CD-B98D-393D-A417A49BCEBC}"/>
          </ac:grpSpMkLst>
        </pc:grpChg>
        <pc:grpChg chg="add mod">
          <ac:chgData name="Balamurugan Ramkumar" userId="a27f998c7310e0c3" providerId="LiveId" clId="{BB444B88-D2EF-4B7C-B106-2B7305C2A9FC}" dt="2024-07-10T19:40:36.344" v="41"/>
          <ac:grpSpMkLst>
            <pc:docMk/>
            <pc:sldMk cId="0" sldId="258"/>
            <ac:grpSpMk id="54" creationId="{03B859B8-54A4-E216-B305-3A1203DF7B20}"/>
          </ac:grpSpMkLst>
        </pc:grpChg>
        <pc:grpChg chg="add del mod">
          <ac:chgData name="Balamurugan Ramkumar" userId="a27f998c7310e0c3" providerId="LiveId" clId="{BB444B88-D2EF-4B7C-B106-2B7305C2A9FC}" dt="2024-07-10T19:43:29.381" v="54" actId="478"/>
          <ac:grpSpMkLst>
            <pc:docMk/>
            <pc:sldMk cId="0" sldId="258"/>
            <ac:grpSpMk id="59" creationId="{6C0E3C10-4B46-77B0-6B3B-F63CC470732C}"/>
          </ac:grpSpMkLst>
        </pc:grpChg>
        <pc:grpChg chg="add del mod">
          <ac:chgData name="Balamurugan Ramkumar" userId="a27f998c7310e0c3" providerId="LiveId" clId="{BB444B88-D2EF-4B7C-B106-2B7305C2A9FC}" dt="2024-07-10T19:42:51.717" v="50" actId="478"/>
          <ac:grpSpMkLst>
            <pc:docMk/>
            <pc:sldMk cId="0" sldId="258"/>
            <ac:grpSpMk id="67" creationId="{FFAC4835-8BF2-941C-B331-8AD5DC9267CE}"/>
          </ac:grpSpMkLst>
        </pc:grpChg>
        <pc:picChg chg="del">
          <ac:chgData name="Balamurugan Ramkumar" userId="a27f998c7310e0c3" providerId="LiveId" clId="{BB444B88-D2EF-4B7C-B106-2B7305C2A9FC}" dt="2024-07-10T19:37:35.414" v="20" actId="478"/>
          <ac:picMkLst>
            <pc:docMk/>
            <pc:sldMk cId="0" sldId="258"/>
            <ac:picMk id="3076" creationId="{77C013B4-B3EF-7A36-A220-E528203A6FCC}"/>
          </ac:picMkLst>
        </pc:picChg>
      </pc:sldChg>
      <pc:sldChg chg="addSp delSp modSp mod">
        <pc:chgData name="Balamurugan Ramkumar" userId="a27f998c7310e0c3" providerId="LiveId" clId="{BB444B88-D2EF-4B7C-B106-2B7305C2A9FC}" dt="2024-07-10T19:48:53.887" v="122" actId="14100"/>
        <pc:sldMkLst>
          <pc:docMk/>
          <pc:sldMk cId="0" sldId="259"/>
        </pc:sldMkLst>
        <pc:spChg chg="add mod">
          <ac:chgData name="Balamurugan Ramkumar" userId="a27f998c7310e0c3" providerId="LiveId" clId="{BB444B88-D2EF-4B7C-B106-2B7305C2A9FC}" dt="2024-07-10T19:48:53.887" v="122" actId="14100"/>
          <ac:spMkLst>
            <pc:docMk/>
            <pc:sldMk cId="0" sldId="259"/>
            <ac:spMk id="2" creationId="{348C3403-0059-314D-A45C-346C9A197B45}"/>
          </ac:spMkLst>
        </pc:spChg>
        <pc:spChg chg="add mod">
          <ac:chgData name="Balamurugan Ramkumar" userId="a27f998c7310e0c3" providerId="LiveId" clId="{BB444B88-D2EF-4B7C-B106-2B7305C2A9FC}" dt="2024-07-10T19:47:08.742" v="102" actId="14100"/>
          <ac:spMkLst>
            <pc:docMk/>
            <pc:sldMk cId="0" sldId="259"/>
            <ac:spMk id="3" creationId="{FCE6DBFB-ABDE-5B2C-FAD0-F1CBD6871BC4}"/>
          </ac:spMkLst>
        </pc:spChg>
        <pc:spChg chg="add mod">
          <ac:chgData name="Balamurugan Ramkumar" userId="a27f998c7310e0c3" providerId="LiveId" clId="{BB444B88-D2EF-4B7C-B106-2B7305C2A9FC}" dt="2024-07-10T19:48:34.998" v="118" actId="207"/>
          <ac:spMkLst>
            <pc:docMk/>
            <pc:sldMk cId="0" sldId="259"/>
            <ac:spMk id="6" creationId="{195CB7B3-EEE4-0319-3B5F-BE5D68C31386}"/>
          </ac:spMkLst>
        </pc:spChg>
        <pc:spChg chg="del">
          <ac:chgData name="Balamurugan Ramkumar" userId="a27f998c7310e0c3" providerId="LiveId" clId="{BB444B88-D2EF-4B7C-B106-2B7305C2A9FC}" dt="2024-07-10T19:46:37.023" v="98" actId="478"/>
          <ac:spMkLst>
            <pc:docMk/>
            <pc:sldMk cId="0" sldId="259"/>
            <ac:spMk id="8" creationId="{D8E19705-6E01-C5A3-4116-7D6D78ACEA0D}"/>
          </ac:spMkLst>
        </pc:spChg>
        <pc:spChg chg="del">
          <ac:chgData name="Balamurugan Ramkumar" userId="a27f998c7310e0c3" providerId="LiveId" clId="{BB444B88-D2EF-4B7C-B106-2B7305C2A9FC}" dt="2024-07-10T19:46:37.023" v="98" actId="478"/>
          <ac:spMkLst>
            <pc:docMk/>
            <pc:sldMk cId="0" sldId="259"/>
            <ac:spMk id="9" creationId="{401E9282-2120-AACF-4A38-5F8B6B864C7B}"/>
          </ac:spMkLst>
        </pc:spChg>
      </pc:sldChg>
      <pc:sldChg chg="addSp delSp modSp mod">
        <pc:chgData name="Balamurugan Ramkumar" userId="a27f998c7310e0c3" providerId="LiveId" clId="{BB444B88-D2EF-4B7C-B106-2B7305C2A9FC}" dt="2024-07-10T19:56:41.082" v="187" actId="207"/>
        <pc:sldMkLst>
          <pc:docMk/>
          <pc:sldMk cId="0" sldId="260"/>
        </pc:sldMkLst>
        <pc:spChg chg="add mod">
          <ac:chgData name="Balamurugan Ramkumar" userId="a27f998c7310e0c3" providerId="LiveId" clId="{BB444B88-D2EF-4B7C-B106-2B7305C2A9FC}" dt="2024-07-10T19:55:58.484" v="180" actId="6549"/>
          <ac:spMkLst>
            <pc:docMk/>
            <pc:sldMk cId="0" sldId="260"/>
            <ac:spMk id="2" creationId="{A6BA3508-E77E-4D3B-4DBE-A93B68C3A915}"/>
          </ac:spMkLst>
        </pc:spChg>
        <pc:spChg chg="add mod">
          <ac:chgData name="Balamurugan Ramkumar" userId="a27f998c7310e0c3" providerId="LiveId" clId="{BB444B88-D2EF-4B7C-B106-2B7305C2A9FC}" dt="2024-07-10T19:54:55.533" v="173" actId="14100"/>
          <ac:spMkLst>
            <pc:docMk/>
            <pc:sldMk cId="0" sldId="260"/>
            <ac:spMk id="3" creationId="{AD55E227-8BA9-0572-2F9F-0482CB04D95B}"/>
          </ac:spMkLst>
        </pc:spChg>
        <pc:spChg chg="del">
          <ac:chgData name="Balamurugan Ramkumar" userId="a27f998c7310e0c3" providerId="LiveId" clId="{BB444B88-D2EF-4B7C-B106-2B7305C2A9FC}" dt="2024-07-10T19:54:39.483" v="169" actId="478"/>
          <ac:spMkLst>
            <pc:docMk/>
            <pc:sldMk cId="0" sldId="260"/>
            <ac:spMk id="4" creationId="{0D29425B-2CCE-1A59-EA8B-D369E02EF9D7}"/>
          </ac:spMkLst>
        </pc:spChg>
        <pc:spChg chg="add mod">
          <ac:chgData name="Balamurugan Ramkumar" userId="a27f998c7310e0c3" providerId="LiveId" clId="{BB444B88-D2EF-4B7C-B106-2B7305C2A9FC}" dt="2024-07-10T19:56:41.082" v="187" actId="207"/>
          <ac:spMkLst>
            <pc:docMk/>
            <pc:sldMk cId="0" sldId="260"/>
            <ac:spMk id="6" creationId="{64E2E56A-8CF3-6A49-2C57-762A1047DFDA}"/>
          </ac:spMkLst>
        </pc:spChg>
      </pc:sldChg>
      <pc:sldChg chg="addSp delSp modSp mod">
        <pc:chgData name="Balamurugan Ramkumar" userId="a27f998c7310e0c3" providerId="LiveId" clId="{BB444B88-D2EF-4B7C-B106-2B7305C2A9FC}" dt="2024-07-10T19:53:58.711" v="168" actId="13926"/>
        <pc:sldMkLst>
          <pc:docMk/>
          <pc:sldMk cId="0" sldId="261"/>
        </pc:sldMkLst>
        <pc:spChg chg="del">
          <ac:chgData name="Balamurugan Ramkumar" userId="a27f998c7310e0c3" providerId="LiveId" clId="{BB444B88-D2EF-4B7C-B106-2B7305C2A9FC}" dt="2024-07-10T19:52:12.400" v="151" actId="478"/>
          <ac:spMkLst>
            <pc:docMk/>
            <pc:sldMk cId="0" sldId="261"/>
            <ac:spMk id="2" creationId="{30728B62-5368-0F6A-9F2C-2CB31D2A2364}"/>
          </ac:spMkLst>
        </pc:spChg>
        <pc:spChg chg="add mod">
          <ac:chgData name="Balamurugan Ramkumar" userId="a27f998c7310e0c3" providerId="LiveId" clId="{BB444B88-D2EF-4B7C-B106-2B7305C2A9FC}" dt="2024-07-10T19:53:14.044" v="159" actId="255"/>
          <ac:spMkLst>
            <pc:docMk/>
            <pc:sldMk cId="0" sldId="261"/>
            <ac:spMk id="3" creationId="{E983EA7A-B5E0-0322-2091-F65A33E303BA}"/>
          </ac:spMkLst>
        </pc:spChg>
        <pc:spChg chg="add mod">
          <ac:chgData name="Balamurugan Ramkumar" userId="a27f998c7310e0c3" providerId="LiveId" clId="{BB444B88-D2EF-4B7C-B106-2B7305C2A9FC}" dt="2024-07-10T19:52:47.133" v="155" actId="14100"/>
          <ac:spMkLst>
            <pc:docMk/>
            <pc:sldMk cId="0" sldId="261"/>
            <ac:spMk id="7" creationId="{B7ADB469-757A-75A7-3D8A-B45A7FF3FFC1}"/>
          </ac:spMkLst>
        </pc:spChg>
        <pc:spChg chg="add mod">
          <ac:chgData name="Balamurugan Ramkumar" userId="a27f998c7310e0c3" providerId="LiveId" clId="{BB444B88-D2EF-4B7C-B106-2B7305C2A9FC}" dt="2024-07-10T19:53:58.711" v="168" actId="13926"/>
          <ac:spMkLst>
            <pc:docMk/>
            <pc:sldMk cId="0" sldId="261"/>
            <ac:spMk id="9" creationId="{425690AC-0293-2A58-AF85-12D2EBC29879}"/>
          </ac:spMkLst>
        </pc:spChg>
        <pc:grpChg chg="del">
          <ac:chgData name="Balamurugan Ramkumar" userId="a27f998c7310e0c3" providerId="LiveId" clId="{BB444B88-D2EF-4B7C-B106-2B7305C2A9FC}" dt="2024-07-10T19:52:12.400" v="151" actId="478"/>
          <ac:grpSpMkLst>
            <pc:docMk/>
            <pc:sldMk cId="0" sldId="261"/>
            <ac:grpSpMk id="4" creationId="{87BC2601-84A2-429A-DAE5-0F10AF007568}"/>
          </ac:grpSpMkLst>
        </pc:grpChg>
      </pc:sldChg>
      <pc:sldChg chg="addSp delSp modSp mod">
        <pc:chgData name="Balamurugan Ramkumar" userId="a27f998c7310e0c3" providerId="LiveId" clId="{BB444B88-D2EF-4B7C-B106-2B7305C2A9FC}" dt="2024-07-10T19:59:26.837" v="208" actId="14100"/>
        <pc:sldMkLst>
          <pc:docMk/>
          <pc:sldMk cId="0" sldId="262"/>
        </pc:sldMkLst>
        <pc:spChg chg="mod">
          <ac:chgData name="Balamurugan Ramkumar" userId="a27f998c7310e0c3" providerId="LiveId" clId="{BB444B88-D2EF-4B7C-B106-2B7305C2A9FC}" dt="2024-07-10T19:58:34.128" v="200" actId="255"/>
          <ac:spMkLst>
            <pc:docMk/>
            <pc:sldMk cId="0" sldId="262"/>
            <ac:spMk id="3" creationId="{426D1305-2B8E-78DD-2953-5A23D913DC93}"/>
          </ac:spMkLst>
        </pc:spChg>
        <pc:spChg chg="mod">
          <ac:chgData name="Balamurugan Ramkumar" userId="a27f998c7310e0c3" providerId="LiveId" clId="{BB444B88-D2EF-4B7C-B106-2B7305C2A9FC}" dt="2024-07-10T19:58:34.128" v="200" actId="255"/>
          <ac:spMkLst>
            <pc:docMk/>
            <pc:sldMk cId="0" sldId="262"/>
            <ac:spMk id="4" creationId="{6D805A04-EFA7-3A44-9DB5-7674083CB304}"/>
          </ac:spMkLst>
        </pc:spChg>
        <pc:spChg chg="mod">
          <ac:chgData name="Balamurugan Ramkumar" userId="a27f998c7310e0c3" providerId="LiveId" clId="{BB444B88-D2EF-4B7C-B106-2B7305C2A9FC}" dt="2024-07-10T19:58:34.128" v="200" actId="255"/>
          <ac:spMkLst>
            <pc:docMk/>
            <pc:sldMk cId="0" sldId="262"/>
            <ac:spMk id="7" creationId="{6C5B07A5-A05E-4CD0-A2EA-F754F2D203D5}"/>
          </ac:spMkLst>
        </pc:spChg>
        <pc:spChg chg="mod">
          <ac:chgData name="Balamurugan Ramkumar" userId="a27f998c7310e0c3" providerId="LiveId" clId="{BB444B88-D2EF-4B7C-B106-2B7305C2A9FC}" dt="2024-07-10T19:58:34.128" v="200" actId="255"/>
          <ac:spMkLst>
            <pc:docMk/>
            <pc:sldMk cId="0" sldId="262"/>
            <ac:spMk id="8" creationId="{3DB4FAF4-9E45-BC6C-C5AA-85DC6A5B4883}"/>
          </ac:spMkLst>
        </pc:spChg>
        <pc:spChg chg="del">
          <ac:chgData name="Balamurugan Ramkumar" userId="a27f998c7310e0c3" providerId="LiveId" clId="{BB444B88-D2EF-4B7C-B106-2B7305C2A9FC}" dt="2024-07-10T19:57:17.613" v="188" actId="478"/>
          <ac:spMkLst>
            <pc:docMk/>
            <pc:sldMk cId="0" sldId="262"/>
            <ac:spMk id="9" creationId="{36A5F89B-00D6-39F9-4C46-8057833E175B}"/>
          </ac:spMkLst>
        </pc:spChg>
        <pc:spChg chg="mod">
          <ac:chgData name="Balamurugan Ramkumar" userId="a27f998c7310e0c3" providerId="LiveId" clId="{BB444B88-D2EF-4B7C-B106-2B7305C2A9FC}" dt="2024-07-10T19:58:34.128" v="200" actId="255"/>
          <ac:spMkLst>
            <pc:docMk/>
            <pc:sldMk cId="0" sldId="262"/>
            <ac:spMk id="11" creationId="{BCB4A30C-3EBF-47D5-DB6D-268334704EC2}"/>
          </ac:spMkLst>
        </pc:spChg>
        <pc:spChg chg="mod">
          <ac:chgData name="Balamurugan Ramkumar" userId="a27f998c7310e0c3" providerId="LiveId" clId="{BB444B88-D2EF-4B7C-B106-2B7305C2A9FC}" dt="2024-07-10T19:57:31.798" v="189"/>
          <ac:spMkLst>
            <pc:docMk/>
            <pc:sldMk cId="0" sldId="262"/>
            <ac:spMk id="13" creationId="{2FE7CA46-F2FD-65CB-B7E7-F07EFBAF9F96}"/>
          </ac:spMkLst>
        </pc:spChg>
        <pc:spChg chg="mod">
          <ac:chgData name="Balamurugan Ramkumar" userId="a27f998c7310e0c3" providerId="LiveId" clId="{BB444B88-D2EF-4B7C-B106-2B7305C2A9FC}" dt="2024-07-10T19:57:31.798" v="189"/>
          <ac:spMkLst>
            <pc:docMk/>
            <pc:sldMk cId="0" sldId="262"/>
            <ac:spMk id="14" creationId="{DBD9F9D1-9A31-D0A6-8E03-4A063DCDD4DB}"/>
          </ac:spMkLst>
        </pc:spChg>
        <pc:spChg chg="mod">
          <ac:chgData name="Balamurugan Ramkumar" userId="a27f998c7310e0c3" providerId="LiveId" clId="{BB444B88-D2EF-4B7C-B106-2B7305C2A9FC}" dt="2024-07-10T19:57:31.798" v="189"/>
          <ac:spMkLst>
            <pc:docMk/>
            <pc:sldMk cId="0" sldId="262"/>
            <ac:spMk id="15" creationId="{3921C705-0DBB-BA5D-51FF-A43723EBE463}"/>
          </ac:spMkLst>
        </pc:spChg>
        <pc:spChg chg="mod">
          <ac:chgData name="Balamurugan Ramkumar" userId="a27f998c7310e0c3" providerId="LiveId" clId="{BB444B88-D2EF-4B7C-B106-2B7305C2A9FC}" dt="2024-07-10T19:57:31.798" v="189"/>
          <ac:spMkLst>
            <pc:docMk/>
            <pc:sldMk cId="0" sldId="262"/>
            <ac:spMk id="16" creationId="{29D9D997-2254-803B-A741-E317E9BBCA35}"/>
          </ac:spMkLst>
        </pc:spChg>
        <pc:spChg chg="mod">
          <ac:chgData name="Balamurugan Ramkumar" userId="a27f998c7310e0c3" providerId="LiveId" clId="{BB444B88-D2EF-4B7C-B106-2B7305C2A9FC}" dt="2024-07-10T19:57:31.798" v="189"/>
          <ac:spMkLst>
            <pc:docMk/>
            <pc:sldMk cId="0" sldId="262"/>
            <ac:spMk id="17" creationId="{0A84C4A1-7B92-DA4D-6373-BFF451245FC8}"/>
          </ac:spMkLst>
        </pc:spChg>
        <pc:spChg chg="mod">
          <ac:chgData name="Balamurugan Ramkumar" userId="a27f998c7310e0c3" providerId="LiveId" clId="{BB444B88-D2EF-4B7C-B106-2B7305C2A9FC}" dt="2024-07-10T19:57:31.798" v="189"/>
          <ac:spMkLst>
            <pc:docMk/>
            <pc:sldMk cId="0" sldId="262"/>
            <ac:spMk id="18" creationId="{38F3C70A-B2FB-F248-2B6E-156566CDCAF0}"/>
          </ac:spMkLst>
        </pc:spChg>
        <pc:spChg chg="mod">
          <ac:chgData name="Balamurugan Ramkumar" userId="a27f998c7310e0c3" providerId="LiveId" clId="{BB444B88-D2EF-4B7C-B106-2B7305C2A9FC}" dt="2024-07-10T19:57:31.798" v="189"/>
          <ac:spMkLst>
            <pc:docMk/>
            <pc:sldMk cId="0" sldId="262"/>
            <ac:spMk id="19" creationId="{4566E58C-A0B4-BA13-EF18-A98E32FEF7FB}"/>
          </ac:spMkLst>
        </pc:spChg>
        <pc:spChg chg="add mod">
          <ac:chgData name="Balamurugan Ramkumar" userId="a27f998c7310e0c3" providerId="LiveId" clId="{BB444B88-D2EF-4B7C-B106-2B7305C2A9FC}" dt="2024-07-10T19:59:19.131" v="206" actId="14100"/>
          <ac:spMkLst>
            <pc:docMk/>
            <pc:sldMk cId="0" sldId="262"/>
            <ac:spMk id="20" creationId="{C1C1BC52-1F3E-DFFF-2CC8-D1A32E55E097}"/>
          </ac:spMkLst>
        </pc:spChg>
        <pc:spChg chg="add mod">
          <ac:chgData name="Balamurugan Ramkumar" userId="a27f998c7310e0c3" providerId="LiveId" clId="{BB444B88-D2EF-4B7C-B106-2B7305C2A9FC}" dt="2024-07-10T19:59:26.837" v="208" actId="14100"/>
          <ac:spMkLst>
            <pc:docMk/>
            <pc:sldMk cId="0" sldId="262"/>
            <ac:spMk id="21" creationId="{D4D2F98A-CB28-F192-DE40-90C76AB7309E}"/>
          </ac:spMkLst>
        </pc:spChg>
        <pc:grpChg chg="add mod">
          <ac:chgData name="Balamurugan Ramkumar" userId="a27f998c7310e0c3" providerId="LiveId" clId="{BB444B88-D2EF-4B7C-B106-2B7305C2A9FC}" dt="2024-07-10T19:58:09.128" v="197" actId="1076"/>
          <ac:grpSpMkLst>
            <pc:docMk/>
            <pc:sldMk cId="0" sldId="262"/>
            <ac:grpSpMk id="2" creationId="{FF76A280-E954-E464-9C12-42AF0F280A66}"/>
          </ac:grpSpMkLst>
        </pc:grpChg>
        <pc:grpChg chg="del">
          <ac:chgData name="Balamurugan Ramkumar" userId="a27f998c7310e0c3" providerId="LiveId" clId="{BB444B88-D2EF-4B7C-B106-2B7305C2A9FC}" dt="2024-07-10T19:57:17.613" v="188" actId="478"/>
          <ac:grpSpMkLst>
            <pc:docMk/>
            <pc:sldMk cId="0" sldId="262"/>
            <ac:grpSpMk id="5" creationId="{5D853093-4941-1BF8-234A-3C4F8C964FBD}"/>
          </ac:grpSpMkLst>
        </pc:grpChg>
        <pc:grpChg chg="add mod">
          <ac:chgData name="Balamurugan Ramkumar" userId="a27f998c7310e0c3" providerId="LiveId" clId="{BB444B88-D2EF-4B7C-B106-2B7305C2A9FC}" dt="2024-07-10T19:58:13.384" v="198" actId="1076"/>
          <ac:grpSpMkLst>
            <pc:docMk/>
            <pc:sldMk cId="0" sldId="262"/>
            <ac:grpSpMk id="12" creationId="{82211480-09DA-C0DB-888E-325F0E7601E1}"/>
          </ac:grpSpMkLst>
        </pc:grpChg>
      </pc:sldChg>
      <pc:sldChg chg="addSp delSp modSp mod">
        <pc:chgData name="Balamurugan Ramkumar" userId="a27f998c7310e0c3" providerId="LiveId" clId="{BB444B88-D2EF-4B7C-B106-2B7305C2A9FC}" dt="2024-07-10T20:04:13.288" v="233" actId="6549"/>
        <pc:sldMkLst>
          <pc:docMk/>
          <pc:sldMk cId="0" sldId="263"/>
        </pc:sldMkLst>
        <pc:spChg chg="add mod">
          <ac:chgData name="Balamurugan Ramkumar" userId="a27f998c7310e0c3" providerId="LiveId" clId="{BB444B88-D2EF-4B7C-B106-2B7305C2A9FC}" dt="2024-07-10T20:02:47.315" v="224" actId="20577"/>
          <ac:spMkLst>
            <pc:docMk/>
            <pc:sldMk cId="0" sldId="263"/>
            <ac:spMk id="3" creationId="{A67AA6B6-4508-949E-5C42-DBE7E8F378BA}"/>
          </ac:spMkLst>
        </pc:spChg>
        <pc:spChg chg="add mod">
          <ac:chgData name="Balamurugan Ramkumar" userId="a27f998c7310e0c3" providerId="LiveId" clId="{BB444B88-D2EF-4B7C-B106-2B7305C2A9FC}" dt="2024-07-10T20:04:13.288" v="233" actId="6549"/>
          <ac:spMkLst>
            <pc:docMk/>
            <pc:sldMk cId="0" sldId="263"/>
            <ac:spMk id="6" creationId="{00A5CC92-483F-1D37-0BAA-B5CC1709C78C}"/>
          </ac:spMkLst>
        </pc:spChg>
        <pc:spChg chg="add mod">
          <ac:chgData name="Balamurugan Ramkumar" userId="a27f998c7310e0c3" providerId="LiveId" clId="{BB444B88-D2EF-4B7C-B106-2B7305C2A9FC}" dt="2024-07-10T20:02:00.577" v="216" actId="14100"/>
          <ac:spMkLst>
            <pc:docMk/>
            <pc:sldMk cId="0" sldId="263"/>
            <ac:spMk id="7" creationId="{995810EE-FD17-F0CC-4AC0-E571432BDC33}"/>
          </ac:spMkLst>
        </pc:spChg>
        <pc:grpChg chg="del">
          <ac:chgData name="Balamurugan Ramkumar" userId="a27f998c7310e0c3" providerId="LiveId" clId="{BB444B88-D2EF-4B7C-B106-2B7305C2A9FC}" dt="2024-07-10T20:00:54.652" v="209" actId="478"/>
          <ac:grpSpMkLst>
            <pc:docMk/>
            <pc:sldMk cId="0" sldId="263"/>
            <ac:grpSpMk id="2" creationId="{FF19C38B-3D20-32CF-9C64-7926A65B5856}"/>
          </ac:grpSpMkLst>
        </pc:grpChg>
      </pc:sldChg>
      <pc:sldChg chg="addSp delSp modSp mod">
        <pc:chgData name="Balamurugan Ramkumar" userId="a27f998c7310e0c3" providerId="LiveId" clId="{BB444B88-D2EF-4B7C-B106-2B7305C2A9FC}" dt="2024-07-10T20:07:07.287" v="262" actId="255"/>
        <pc:sldMkLst>
          <pc:docMk/>
          <pc:sldMk cId="0" sldId="264"/>
        </pc:sldMkLst>
        <pc:spChg chg="add mod">
          <ac:chgData name="Balamurugan Ramkumar" userId="a27f998c7310e0c3" providerId="LiveId" clId="{BB444B88-D2EF-4B7C-B106-2B7305C2A9FC}" dt="2024-07-10T20:07:07.287" v="262" actId="255"/>
          <ac:spMkLst>
            <pc:docMk/>
            <pc:sldMk cId="0" sldId="264"/>
            <ac:spMk id="2" creationId="{74CF641B-39EF-1CC0-D5CB-ECCDA5E5E267}"/>
          </ac:spMkLst>
        </pc:spChg>
        <pc:spChg chg="add mod">
          <ac:chgData name="Balamurugan Ramkumar" userId="a27f998c7310e0c3" providerId="LiveId" clId="{BB444B88-D2EF-4B7C-B106-2B7305C2A9FC}" dt="2024-07-10T20:05:23.927" v="240" actId="255"/>
          <ac:spMkLst>
            <pc:docMk/>
            <pc:sldMk cId="0" sldId="264"/>
            <ac:spMk id="3" creationId="{F123EB60-A435-F648-CD52-A55CC657E023}"/>
          </ac:spMkLst>
        </pc:spChg>
        <pc:spChg chg="del">
          <ac:chgData name="Balamurugan Ramkumar" userId="a27f998c7310e0c3" providerId="LiveId" clId="{BB444B88-D2EF-4B7C-B106-2B7305C2A9FC}" dt="2024-07-10T20:04:48.739" v="234" actId="478"/>
          <ac:spMkLst>
            <pc:docMk/>
            <pc:sldMk cId="0" sldId="264"/>
            <ac:spMk id="7" creationId="{5C148A94-DEFD-FE00-42C5-4725C7200113}"/>
          </ac:spMkLst>
        </pc:spChg>
        <pc:picChg chg="add mod">
          <ac:chgData name="Balamurugan Ramkumar" userId="a27f998c7310e0c3" providerId="LiveId" clId="{BB444B88-D2EF-4B7C-B106-2B7305C2A9FC}" dt="2024-07-10T20:06:22.197" v="249" actId="1076"/>
          <ac:picMkLst>
            <pc:docMk/>
            <pc:sldMk cId="0" sldId="264"/>
            <ac:picMk id="4" creationId="{B23BE910-2BEB-C912-4F99-8486F3034828}"/>
          </ac:picMkLst>
        </pc:picChg>
      </pc:sldChg>
      <pc:sldChg chg="addSp delSp modSp mod">
        <pc:chgData name="Balamurugan Ramkumar" userId="a27f998c7310e0c3" providerId="LiveId" clId="{BB444B88-D2EF-4B7C-B106-2B7305C2A9FC}" dt="2024-07-10T20:14:08.142" v="333" actId="14100"/>
        <pc:sldMkLst>
          <pc:docMk/>
          <pc:sldMk cId="0" sldId="265"/>
        </pc:sldMkLst>
        <pc:spChg chg="add mod">
          <ac:chgData name="Balamurugan Ramkumar" userId="a27f998c7310e0c3" providerId="LiveId" clId="{BB444B88-D2EF-4B7C-B106-2B7305C2A9FC}" dt="2024-07-10T20:14:08.142" v="333" actId="14100"/>
          <ac:spMkLst>
            <pc:docMk/>
            <pc:sldMk cId="0" sldId="265"/>
            <ac:spMk id="2" creationId="{405A1966-5EF6-F5CB-D49F-6047C6102E2E}"/>
          </ac:spMkLst>
        </pc:spChg>
        <pc:spChg chg="add mod">
          <ac:chgData name="Balamurugan Ramkumar" userId="a27f998c7310e0c3" providerId="LiveId" clId="{BB444B88-D2EF-4B7C-B106-2B7305C2A9FC}" dt="2024-07-10T20:12:45.518" v="310" actId="207"/>
          <ac:spMkLst>
            <pc:docMk/>
            <pc:sldMk cId="0" sldId="265"/>
            <ac:spMk id="3" creationId="{4DFEF77C-1218-485F-9FF3-1E24714CF00B}"/>
          </ac:spMkLst>
        </pc:spChg>
        <pc:spChg chg="del">
          <ac:chgData name="Balamurugan Ramkumar" userId="a27f998c7310e0c3" providerId="LiveId" clId="{BB444B88-D2EF-4B7C-B106-2B7305C2A9FC}" dt="2024-07-10T20:11:24.287" v="296" actId="478"/>
          <ac:spMkLst>
            <pc:docMk/>
            <pc:sldMk cId="0" sldId="265"/>
            <ac:spMk id="7" creationId="{13A887F8-B87C-528F-C1D8-C9E2E1DC3223}"/>
          </ac:spMkLst>
        </pc:spChg>
        <pc:picChg chg="add mod">
          <ac:chgData name="Balamurugan Ramkumar" userId="a27f998c7310e0c3" providerId="LiveId" clId="{BB444B88-D2EF-4B7C-B106-2B7305C2A9FC}" dt="2024-07-10T20:12:14.148" v="304" actId="14100"/>
          <ac:picMkLst>
            <pc:docMk/>
            <pc:sldMk cId="0" sldId="265"/>
            <ac:picMk id="4" creationId="{ADA0310B-49A6-90FE-A0C1-A55A19E1862A}"/>
          </ac:picMkLst>
        </pc:picChg>
      </pc:sldChg>
      <pc:sldChg chg="addSp delSp modSp mod">
        <pc:chgData name="Balamurugan Ramkumar" userId="a27f998c7310e0c3" providerId="LiveId" clId="{BB444B88-D2EF-4B7C-B106-2B7305C2A9FC}" dt="2024-07-10T19:51:54.272" v="150" actId="1076"/>
        <pc:sldMkLst>
          <pc:docMk/>
          <pc:sldMk cId="1055916590" sldId="266"/>
        </pc:sldMkLst>
        <pc:spChg chg="del">
          <ac:chgData name="Balamurugan Ramkumar" userId="a27f998c7310e0c3" providerId="LiveId" clId="{BB444B88-D2EF-4B7C-B106-2B7305C2A9FC}" dt="2024-07-10T19:49:09.516" v="123" actId="478"/>
          <ac:spMkLst>
            <pc:docMk/>
            <pc:sldMk cId="1055916590" sldId="266"/>
            <ac:spMk id="2" creationId="{AB4BAD2B-13D2-5C74-1E5B-6C7E77CC92CA}"/>
          </ac:spMkLst>
        </pc:spChg>
        <pc:spChg chg="add mod">
          <ac:chgData name="Balamurugan Ramkumar" userId="a27f998c7310e0c3" providerId="LiveId" clId="{BB444B88-D2EF-4B7C-B106-2B7305C2A9FC}" dt="2024-07-10T19:50:51.068" v="143" actId="5793"/>
          <ac:spMkLst>
            <pc:docMk/>
            <pc:sldMk cId="1055916590" sldId="266"/>
            <ac:spMk id="6" creationId="{44C596DF-C105-A155-B9E5-146DFD679F0E}"/>
          </ac:spMkLst>
        </pc:spChg>
        <pc:spChg chg="add mod">
          <ac:chgData name="Balamurugan Ramkumar" userId="a27f998c7310e0c3" providerId="LiveId" clId="{BB444B88-D2EF-4B7C-B106-2B7305C2A9FC}" dt="2024-07-10T19:49:41.393" v="126" actId="14100"/>
          <ac:spMkLst>
            <pc:docMk/>
            <pc:sldMk cId="1055916590" sldId="266"/>
            <ac:spMk id="7" creationId="{C76BDF7B-95DF-AB01-2FBC-2D2FBB815A53}"/>
          </ac:spMkLst>
        </pc:spChg>
        <pc:spChg chg="add mod">
          <ac:chgData name="Balamurugan Ramkumar" userId="a27f998c7310e0c3" providerId="LiveId" clId="{BB444B88-D2EF-4B7C-B106-2B7305C2A9FC}" dt="2024-07-10T19:51:54.272" v="150" actId="1076"/>
          <ac:spMkLst>
            <pc:docMk/>
            <pc:sldMk cId="1055916590" sldId="266"/>
            <ac:spMk id="9" creationId="{E0CE20EA-44D7-4C78-49D9-C01361DA4078}"/>
          </ac:spMkLst>
        </pc:spChg>
        <pc:grpChg chg="del">
          <ac:chgData name="Balamurugan Ramkumar" userId="a27f998c7310e0c3" providerId="LiveId" clId="{BB444B88-D2EF-4B7C-B106-2B7305C2A9FC}" dt="2024-07-10T19:49:09.516" v="123" actId="478"/>
          <ac:grpSpMkLst>
            <pc:docMk/>
            <pc:sldMk cId="1055916590" sldId="266"/>
            <ac:grpSpMk id="3" creationId="{7B238BA4-5018-1127-94F1-C5C7560FF157}"/>
          </ac:grpSpMkLst>
        </pc:grpChg>
      </pc:sldChg>
      <pc:sldChg chg="addSp delSp modSp mod">
        <pc:chgData name="Balamurugan Ramkumar" userId="a27f998c7310e0c3" providerId="LiveId" clId="{BB444B88-D2EF-4B7C-B106-2B7305C2A9FC}" dt="2024-07-10T20:11:09.359" v="295" actId="6549"/>
        <pc:sldMkLst>
          <pc:docMk/>
          <pc:sldMk cId="3118823799" sldId="267"/>
        </pc:sldMkLst>
        <pc:spChg chg="add mod">
          <ac:chgData name="Balamurugan Ramkumar" userId="a27f998c7310e0c3" providerId="LiveId" clId="{BB444B88-D2EF-4B7C-B106-2B7305C2A9FC}" dt="2024-07-10T20:11:09.359" v="295" actId="6549"/>
          <ac:spMkLst>
            <pc:docMk/>
            <pc:sldMk cId="3118823799" sldId="267"/>
            <ac:spMk id="2" creationId="{2A51A574-0DD7-5737-E99C-230AAA4FA380}"/>
          </ac:spMkLst>
        </pc:spChg>
        <pc:spChg chg="del">
          <ac:chgData name="Balamurugan Ramkumar" userId="a27f998c7310e0c3" providerId="LiveId" clId="{BB444B88-D2EF-4B7C-B106-2B7305C2A9FC}" dt="2024-07-10T20:09:30.048" v="278" actId="478"/>
          <ac:spMkLst>
            <pc:docMk/>
            <pc:sldMk cId="3118823799" sldId="267"/>
            <ac:spMk id="3" creationId="{13F3262E-A706-A6BF-3C4C-9B0560990A35}"/>
          </ac:spMkLst>
        </pc:spChg>
        <pc:spChg chg="add mod">
          <ac:chgData name="Balamurugan Ramkumar" userId="a27f998c7310e0c3" providerId="LiveId" clId="{BB444B88-D2EF-4B7C-B106-2B7305C2A9FC}" dt="2024-07-10T20:10:41.361" v="289" actId="1076"/>
          <ac:spMkLst>
            <pc:docMk/>
            <pc:sldMk cId="3118823799" sldId="267"/>
            <ac:spMk id="5" creationId="{64E8593C-2B13-6F83-61C8-51F42C1223F3}"/>
          </ac:spMkLst>
        </pc:spChg>
        <pc:picChg chg="add del mod">
          <ac:chgData name="Balamurugan Ramkumar" userId="a27f998c7310e0c3" providerId="LiveId" clId="{BB444B88-D2EF-4B7C-B106-2B7305C2A9FC}" dt="2024-07-10T20:09:58.660" v="280" actId="478"/>
          <ac:picMkLst>
            <pc:docMk/>
            <pc:sldMk cId="3118823799" sldId="267"/>
            <ac:picMk id="6" creationId="{48728EB7-15DF-61EE-0B61-001968F9614B}"/>
          </ac:picMkLst>
        </pc:picChg>
      </pc:sldChg>
      <pc:sldChg chg="addSp delSp modSp mod">
        <pc:chgData name="Balamurugan Ramkumar" userId="a27f998c7310e0c3" providerId="LiveId" clId="{BB444B88-D2EF-4B7C-B106-2B7305C2A9FC}" dt="2024-07-10T20:09:14.539" v="277" actId="207"/>
        <pc:sldMkLst>
          <pc:docMk/>
          <pc:sldMk cId="3361374584" sldId="268"/>
        </pc:sldMkLst>
        <pc:spChg chg="add mod">
          <ac:chgData name="Balamurugan Ramkumar" userId="a27f998c7310e0c3" providerId="LiveId" clId="{BB444B88-D2EF-4B7C-B106-2B7305C2A9FC}" dt="2024-07-10T20:09:14.539" v="277" actId="207"/>
          <ac:spMkLst>
            <pc:docMk/>
            <pc:sldMk cId="3361374584" sldId="268"/>
            <ac:spMk id="5" creationId="{B69CC10A-E120-BAAD-7C44-A9C5D294620A}"/>
          </ac:spMkLst>
        </pc:spChg>
        <pc:spChg chg="add mod">
          <ac:chgData name="Balamurugan Ramkumar" userId="a27f998c7310e0c3" providerId="LiveId" clId="{BB444B88-D2EF-4B7C-B106-2B7305C2A9FC}" dt="2024-07-10T20:08:37.720" v="272" actId="1076"/>
          <ac:spMkLst>
            <pc:docMk/>
            <pc:sldMk cId="3361374584" sldId="268"/>
            <ac:spMk id="6" creationId="{7702BF82-7DAB-8FC9-5649-B51BFC9B553F}"/>
          </ac:spMkLst>
        </pc:spChg>
        <pc:spChg chg="add mod">
          <ac:chgData name="Balamurugan Ramkumar" userId="a27f998c7310e0c3" providerId="LiveId" clId="{BB444B88-D2EF-4B7C-B106-2B7305C2A9FC}" dt="2024-07-10T20:08:27.121" v="269" actId="14100"/>
          <ac:spMkLst>
            <pc:docMk/>
            <pc:sldMk cId="3361374584" sldId="268"/>
            <ac:spMk id="7" creationId="{484AB58E-BEEE-AF36-9FA6-F529DFA7495B}"/>
          </ac:spMkLst>
        </pc:spChg>
        <pc:grpChg chg="del">
          <ac:chgData name="Balamurugan Ramkumar" userId="a27f998c7310e0c3" providerId="LiveId" clId="{BB444B88-D2EF-4B7C-B106-2B7305C2A9FC}" dt="2024-07-10T20:07:35.534" v="263" actId="478"/>
          <ac:grpSpMkLst>
            <pc:docMk/>
            <pc:sldMk cId="3361374584" sldId="268"/>
            <ac:grpSpMk id="2" creationId="{9FFA62F1-2B0B-5799-726A-A4B5AC9B8B76}"/>
          </ac:grpSpMkLst>
        </pc:grpChg>
      </pc:sldChg>
      <pc:sldChg chg="addSp delSp modSp mod">
        <pc:chgData name="Balamurugan Ramkumar" userId="a27f998c7310e0c3" providerId="LiveId" clId="{BB444B88-D2EF-4B7C-B106-2B7305C2A9FC}" dt="2024-07-10T20:16:57.743" v="360" actId="20577"/>
        <pc:sldMkLst>
          <pc:docMk/>
          <pc:sldMk cId="2985020937" sldId="269"/>
        </pc:sldMkLst>
        <pc:spChg chg="add mod">
          <ac:chgData name="Balamurugan Ramkumar" userId="a27f998c7310e0c3" providerId="LiveId" clId="{BB444B88-D2EF-4B7C-B106-2B7305C2A9FC}" dt="2024-07-10T20:16:57.743" v="360" actId="20577"/>
          <ac:spMkLst>
            <pc:docMk/>
            <pc:sldMk cId="2985020937" sldId="269"/>
            <ac:spMk id="2" creationId="{67E7AFA0-1B99-825D-2E4D-AA90A61516BD}"/>
          </ac:spMkLst>
        </pc:spChg>
        <pc:spChg chg="del">
          <ac:chgData name="Balamurugan Ramkumar" userId="a27f998c7310e0c3" providerId="LiveId" clId="{BB444B88-D2EF-4B7C-B106-2B7305C2A9FC}" dt="2024-07-10T20:14:24.020" v="334" actId="478"/>
          <ac:spMkLst>
            <pc:docMk/>
            <pc:sldMk cId="2985020937" sldId="269"/>
            <ac:spMk id="3" creationId="{90F56B65-CEAC-F997-5040-75079EA03018}"/>
          </ac:spMkLst>
        </pc:spChg>
        <pc:spChg chg="add mod">
          <ac:chgData name="Balamurugan Ramkumar" userId="a27f998c7310e0c3" providerId="LiveId" clId="{BB444B88-D2EF-4B7C-B106-2B7305C2A9FC}" dt="2024-07-10T20:16:15.040" v="344" actId="207"/>
          <ac:spMkLst>
            <pc:docMk/>
            <pc:sldMk cId="2985020937" sldId="269"/>
            <ac:spMk id="5" creationId="{55018CE6-F506-1085-EA22-294B93613C66}"/>
          </ac:spMkLst>
        </pc:spChg>
        <pc:picChg chg="add mod">
          <ac:chgData name="Balamurugan Ramkumar" userId="a27f998c7310e0c3" providerId="LiveId" clId="{BB444B88-D2EF-4B7C-B106-2B7305C2A9FC}" dt="2024-07-10T20:15:40.632" v="338" actId="14100"/>
          <ac:picMkLst>
            <pc:docMk/>
            <pc:sldMk cId="2985020937" sldId="269"/>
            <ac:picMk id="6" creationId="{D10D6580-D34B-0151-D019-914AFF9EB9F0}"/>
          </ac:picMkLst>
        </pc:picChg>
      </pc:sldChg>
      <pc:sldChg chg="addSp delSp modSp mod">
        <pc:chgData name="Balamurugan Ramkumar" userId="a27f998c7310e0c3" providerId="LiveId" clId="{BB444B88-D2EF-4B7C-B106-2B7305C2A9FC}" dt="2024-07-10T20:18:58.508" v="372" actId="1076"/>
        <pc:sldMkLst>
          <pc:docMk/>
          <pc:sldMk cId="1698605565" sldId="270"/>
        </pc:sldMkLst>
        <pc:spChg chg="del">
          <ac:chgData name="Balamurugan Ramkumar" userId="a27f998c7310e0c3" providerId="LiveId" clId="{BB444B88-D2EF-4B7C-B106-2B7305C2A9FC}" dt="2024-07-10T20:17:45.803" v="361" actId="478"/>
          <ac:spMkLst>
            <pc:docMk/>
            <pc:sldMk cId="1698605565" sldId="270"/>
            <ac:spMk id="3" creationId="{07CEA733-9C5F-E997-0091-E92A70E4D973}"/>
          </ac:spMkLst>
        </pc:spChg>
        <pc:spChg chg="mod">
          <ac:chgData name="Balamurugan Ramkumar" userId="a27f998c7310e0c3" providerId="LiveId" clId="{BB444B88-D2EF-4B7C-B106-2B7305C2A9FC}" dt="2024-07-10T20:17:47.581" v="362"/>
          <ac:spMkLst>
            <pc:docMk/>
            <pc:sldMk cId="1698605565" sldId="270"/>
            <ac:spMk id="5" creationId="{BB4E8155-8FB4-20B1-4BD9-B54F11E96A88}"/>
          </ac:spMkLst>
        </pc:spChg>
        <pc:spChg chg="mod">
          <ac:chgData name="Balamurugan Ramkumar" userId="a27f998c7310e0c3" providerId="LiveId" clId="{BB444B88-D2EF-4B7C-B106-2B7305C2A9FC}" dt="2024-07-10T20:17:47.581" v="362"/>
          <ac:spMkLst>
            <pc:docMk/>
            <pc:sldMk cId="1698605565" sldId="270"/>
            <ac:spMk id="6" creationId="{6390D1A3-3680-024B-54F4-822023FFCEB0}"/>
          </ac:spMkLst>
        </pc:spChg>
        <pc:spChg chg="mod">
          <ac:chgData name="Balamurugan Ramkumar" userId="a27f998c7310e0c3" providerId="LiveId" clId="{BB444B88-D2EF-4B7C-B106-2B7305C2A9FC}" dt="2024-07-10T20:18:09" v="365"/>
          <ac:spMkLst>
            <pc:docMk/>
            <pc:sldMk cId="1698605565" sldId="270"/>
            <ac:spMk id="8" creationId="{2CB1D6D0-E571-BA3A-20BB-3F070A06F43D}"/>
          </ac:spMkLst>
        </pc:spChg>
        <pc:spChg chg="mod">
          <ac:chgData name="Balamurugan Ramkumar" userId="a27f998c7310e0c3" providerId="LiveId" clId="{BB444B88-D2EF-4B7C-B106-2B7305C2A9FC}" dt="2024-07-10T20:18:09" v="365"/>
          <ac:spMkLst>
            <pc:docMk/>
            <pc:sldMk cId="1698605565" sldId="270"/>
            <ac:spMk id="9" creationId="{7F35C1B3-FD8B-ACE1-32D4-676365A3F24E}"/>
          </ac:spMkLst>
        </pc:spChg>
        <pc:spChg chg="add mod">
          <ac:chgData name="Balamurugan Ramkumar" userId="a27f998c7310e0c3" providerId="LiveId" clId="{BB444B88-D2EF-4B7C-B106-2B7305C2A9FC}" dt="2024-07-10T20:18:58.508" v="372" actId="1076"/>
          <ac:spMkLst>
            <pc:docMk/>
            <pc:sldMk cId="1698605565" sldId="270"/>
            <ac:spMk id="10" creationId="{45230248-DFCE-9B84-7B0E-DA1637337AD0}"/>
          </ac:spMkLst>
        </pc:spChg>
        <pc:grpChg chg="add mod">
          <ac:chgData name="Balamurugan Ramkumar" userId="a27f998c7310e0c3" providerId="LiveId" clId="{BB444B88-D2EF-4B7C-B106-2B7305C2A9FC}" dt="2024-07-10T20:17:59.412" v="364" actId="14100"/>
          <ac:grpSpMkLst>
            <pc:docMk/>
            <pc:sldMk cId="1698605565" sldId="270"/>
            <ac:grpSpMk id="2" creationId="{BC6BB397-18DC-D224-2713-3A3F40601977}"/>
          </ac:grpSpMkLst>
        </pc:grpChg>
        <pc:grpChg chg="add mod">
          <ac:chgData name="Balamurugan Ramkumar" userId="a27f998c7310e0c3" providerId="LiveId" clId="{BB444B88-D2EF-4B7C-B106-2B7305C2A9FC}" dt="2024-07-10T20:18:09" v="365"/>
          <ac:grpSpMkLst>
            <pc:docMk/>
            <pc:sldMk cId="1698605565" sldId="270"/>
            <ac:grpSpMk id="7" creationId="{75AD52DE-595F-0FD2-4B15-383CB9F87ABC}"/>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4456273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15902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9340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7722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4989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8888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0777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6286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8349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59523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286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12"/>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2"/>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2"/>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21"/>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1"/>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2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2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3" name="Google Shape;83;p22"/>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22"/>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2"/>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1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4" name="Google Shape;24;p13"/>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3"/>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3"/>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 name="Google Shape;30;p14"/>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4"/>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4"/>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1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6" name="Google Shape;36;p15"/>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5"/>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5"/>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1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2" name="Google Shape;42;p1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3" name="Google Shape;43;p16"/>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6"/>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16"/>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1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1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1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1" name="Google Shape;51;p1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2" name="Google Shape;52;p17"/>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7"/>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7"/>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18"/>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18"/>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8"/>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1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1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3" name="Google Shape;63;p1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4" name="Google Shape;64;p19"/>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9"/>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9"/>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2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2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0" name="Google Shape;70;p2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1" name="Google Shape;71;p20"/>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0"/>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0"/>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5" name="Google Shape;15;p11"/>
          <p:cNvPicPr preferRelativeResize="0"/>
          <p:nvPr/>
        </p:nvPicPr>
        <p:blipFill rotWithShape="1">
          <a:blip r:embed="rId13">
            <a:alphaModFix/>
          </a:blip>
          <a:srcRect/>
          <a:stretch/>
        </p:blipFill>
        <p:spPr>
          <a:xfrm>
            <a:off x="15851544" y="354999"/>
            <a:ext cx="2148469" cy="1298612"/>
          </a:xfrm>
          <a:prstGeom prst="rect">
            <a:avLst/>
          </a:prstGeom>
          <a:noFill/>
          <a:ln>
            <a:noFill/>
          </a:ln>
        </p:spPr>
      </p:pic>
      <p:pic>
        <p:nvPicPr>
          <p:cNvPr id="9" name="Picture 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41298" y="223009"/>
            <a:ext cx="1308102" cy="1370891"/>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jpe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alpha val="60000"/>
          </a:schemeClr>
        </a:solidFill>
        <a:effectLst/>
      </p:bgPr>
    </p:bg>
    <p:spTree>
      <p:nvGrpSpPr>
        <p:cNvPr id="1" name="Shape 89"/>
        <p:cNvGrpSpPr/>
        <p:nvPr/>
      </p:nvGrpSpPr>
      <p:grpSpPr>
        <a:xfrm>
          <a:off x="0" y="0"/>
          <a:ext cx="0" cy="0"/>
          <a:chOff x="0" y="0"/>
          <a:chExt cx="0" cy="0"/>
        </a:xfrm>
      </p:grpSpPr>
      <p:sp>
        <p:nvSpPr>
          <p:cNvPr id="90" name="Google Shape;90;p1"/>
          <p:cNvSpPr/>
          <p:nvPr/>
        </p:nvSpPr>
        <p:spPr>
          <a:xfrm>
            <a:off x="15659100" y="114300"/>
            <a:ext cx="2628900" cy="10515600"/>
          </a:xfrm>
          <a:prstGeom prst="rect">
            <a:avLst/>
          </a:prstGeom>
          <a:solidFill>
            <a:srgbClr val="F6F6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
          <p:cNvSpPr/>
          <p:nvPr/>
        </p:nvSpPr>
        <p:spPr>
          <a:xfrm>
            <a:off x="16925778" y="1904460"/>
            <a:ext cx="47771" cy="838254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2" name="Google Shape;92;p1"/>
          <p:cNvPicPr preferRelativeResize="0"/>
          <p:nvPr/>
        </p:nvPicPr>
        <p:blipFill rotWithShape="1">
          <a:blip r:embed="rId3">
            <a:alphaModFix/>
          </a:blip>
          <a:srcRect/>
          <a:stretch/>
        </p:blipFill>
        <p:spPr>
          <a:xfrm>
            <a:off x="15851544" y="354999"/>
            <a:ext cx="2148469" cy="1298612"/>
          </a:xfrm>
          <a:prstGeom prst="rect">
            <a:avLst/>
          </a:prstGeom>
          <a:noFill/>
          <a:ln>
            <a:noFill/>
          </a:ln>
        </p:spPr>
      </p:pic>
      <p:sp>
        <p:nvSpPr>
          <p:cNvPr id="94" name="Google Shape;94;p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a:t>
            </a:fld>
            <a:endParaRPr/>
          </a:p>
        </p:txBody>
      </p:sp>
      <p:pic>
        <p:nvPicPr>
          <p:cNvPr id="2" name="Picture 1" descr="192.png">
            <a:extLst>
              <a:ext uri="{FF2B5EF4-FFF2-40B4-BE49-F238E27FC236}">
                <a16:creationId xmlns:a16="http://schemas.microsoft.com/office/drawing/2014/main" id="{BD158DF7-72A7-F8C6-DDAE-FC00B8DF0BAF}"/>
              </a:ext>
            </a:extLst>
          </p:cNvPr>
          <p:cNvPicPr>
            <a:picLocks noChangeAspect="1"/>
          </p:cNvPicPr>
          <p:nvPr/>
        </p:nvPicPr>
        <p:blipFill>
          <a:blip r:embed="rId4" cstate="print"/>
          <a:stretch>
            <a:fillRect/>
          </a:stretch>
        </p:blipFill>
        <p:spPr>
          <a:xfrm>
            <a:off x="1766961" y="1653610"/>
            <a:ext cx="13529174" cy="816415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6F6ED"/>
        </a:solidFill>
        <a:effectLst/>
      </p:bgPr>
    </p:bg>
    <p:spTree>
      <p:nvGrpSpPr>
        <p:cNvPr id="1" name="Shape 168"/>
        <p:cNvGrpSpPr/>
        <p:nvPr/>
      </p:nvGrpSpPr>
      <p:grpSpPr>
        <a:xfrm>
          <a:off x="0" y="0"/>
          <a:ext cx="0" cy="0"/>
          <a:chOff x="0" y="0"/>
          <a:chExt cx="0" cy="0"/>
        </a:xfrm>
      </p:grpSpPr>
      <p:sp>
        <p:nvSpPr>
          <p:cNvPr id="169" name="Google Shape;169;p9"/>
          <p:cNvSpPr/>
          <p:nvPr/>
        </p:nvSpPr>
        <p:spPr>
          <a:xfrm>
            <a:off x="0" y="9258300"/>
            <a:ext cx="18288001" cy="1035566"/>
          </a:xfrm>
          <a:prstGeom prst="rect">
            <a:avLst/>
          </a:prstGeom>
          <a:solidFill>
            <a:srgbClr val="FFDE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9"/>
          <p:cNvSpPr/>
          <p:nvPr/>
        </p:nvSpPr>
        <p:spPr>
          <a:xfrm>
            <a:off x="741448" y="2838450"/>
            <a:ext cx="47625" cy="641985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9"/>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solidFill>
                  <a:schemeClr val="dk1"/>
                </a:solidFill>
                <a:latin typeface="Cambria"/>
                <a:ea typeface="Cambria"/>
                <a:cs typeface="Cambria"/>
                <a:sym typeface="Cambria"/>
              </a:rPr>
              <a:t>10</a:t>
            </a:fld>
            <a:r>
              <a:rPr lang="en-US" sz="1400">
                <a:solidFill>
                  <a:schemeClr val="dk1"/>
                </a:solidFill>
                <a:latin typeface="Cambria"/>
                <a:ea typeface="Cambria"/>
                <a:cs typeface="Cambria"/>
                <a:sym typeface="Cambria"/>
              </a:rPr>
              <a:t>/10</a:t>
            </a:r>
            <a:endParaRPr sz="1400">
              <a:solidFill>
                <a:schemeClr val="dk1"/>
              </a:solidFill>
              <a:latin typeface="Cambria"/>
              <a:ea typeface="Cambria"/>
              <a:cs typeface="Cambria"/>
              <a:sym typeface="Cambria"/>
            </a:endParaRPr>
          </a:p>
        </p:txBody>
      </p:sp>
      <p:sp>
        <p:nvSpPr>
          <p:cNvPr id="2" name="Rectangle 1">
            <a:extLst>
              <a:ext uri="{FF2B5EF4-FFF2-40B4-BE49-F238E27FC236}">
                <a16:creationId xmlns:a16="http://schemas.microsoft.com/office/drawing/2014/main" id="{74CF641B-39EF-1CC0-D5CB-ECCDA5E5E267}"/>
              </a:ext>
            </a:extLst>
          </p:cNvPr>
          <p:cNvSpPr/>
          <p:nvPr/>
        </p:nvSpPr>
        <p:spPr>
          <a:xfrm>
            <a:off x="1143000" y="1822787"/>
            <a:ext cx="14506575" cy="4401205"/>
          </a:xfrm>
          <a:prstGeom prst="rect">
            <a:avLst/>
          </a:prstGeom>
        </p:spPr>
        <p:txBody>
          <a:bodyPr wrap="square">
            <a:spAutoFit/>
          </a:bodyPr>
          <a:lstStyle/>
          <a:p>
            <a:r>
              <a:rPr lang="en-US" sz="4000" dirty="0"/>
              <a:t>• Some bacteria (Rhizobium) and blue green algae (Nostoc) live in the root nodules of plants such as gram, pea (leguminous plants) etc. These bacteria absorb the nitrogen from the atmosphere and convert it into nitrate which serves as natural fertilizers for plants, hence, enhancing soil fertility.</a:t>
            </a:r>
          </a:p>
          <a:p>
            <a:r>
              <a:rPr lang="en-US" sz="4000" dirty="0"/>
              <a:t>• These microbes are commonly called as biological nitrogen fixers.</a:t>
            </a:r>
          </a:p>
        </p:txBody>
      </p:sp>
      <p:sp>
        <p:nvSpPr>
          <p:cNvPr id="3" name="Rectangle 2">
            <a:extLst>
              <a:ext uri="{FF2B5EF4-FFF2-40B4-BE49-F238E27FC236}">
                <a16:creationId xmlns:a16="http://schemas.microsoft.com/office/drawing/2014/main" id="{F123EB60-A435-F648-CD52-A55CC657E023}"/>
              </a:ext>
            </a:extLst>
          </p:cNvPr>
          <p:cNvSpPr/>
          <p:nvPr/>
        </p:nvSpPr>
        <p:spPr>
          <a:xfrm>
            <a:off x="2895600" y="685800"/>
            <a:ext cx="11855116" cy="1015663"/>
          </a:xfrm>
          <a:prstGeom prst="rect">
            <a:avLst/>
          </a:prstGeom>
        </p:spPr>
        <p:txBody>
          <a:bodyPr wrap="square">
            <a:spAutoFit/>
          </a:bodyPr>
          <a:lstStyle/>
          <a:p>
            <a:pPr algn="ctr"/>
            <a:r>
              <a:rPr lang="en-US" sz="6000" dirty="0"/>
              <a:t>IN AGRICULTURE</a:t>
            </a:r>
          </a:p>
        </p:txBody>
      </p:sp>
      <p:pic>
        <p:nvPicPr>
          <p:cNvPr id="4" name="Picture 3" descr="images (1).jpg">
            <a:extLst>
              <a:ext uri="{FF2B5EF4-FFF2-40B4-BE49-F238E27FC236}">
                <a16:creationId xmlns:a16="http://schemas.microsoft.com/office/drawing/2014/main" id="{B23BE910-2BEB-C912-4F99-8486F3034828}"/>
              </a:ext>
            </a:extLst>
          </p:cNvPr>
          <p:cNvPicPr>
            <a:picLocks noChangeAspect="1"/>
          </p:cNvPicPr>
          <p:nvPr/>
        </p:nvPicPr>
        <p:blipFill>
          <a:blip r:embed="rId3" cstate="print"/>
          <a:stretch>
            <a:fillRect/>
          </a:stretch>
        </p:blipFill>
        <p:spPr>
          <a:xfrm>
            <a:off x="4057154" y="6347102"/>
            <a:ext cx="8678265" cy="384361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FFB8C55-375A-5A08-2230-2C854462245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sp>
        <p:nvSpPr>
          <p:cNvPr id="5" name="object 3">
            <a:extLst>
              <a:ext uri="{FF2B5EF4-FFF2-40B4-BE49-F238E27FC236}">
                <a16:creationId xmlns:a16="http://schemas.microsoft.com/office/drawing/2014/main" id="{B69CC10A-E120-BAAD-7C44-A9C5D294620A}"/>
              </a:ext>
            </a:extLst>
          </p:cNvPr>
          <p:cNvSpPr txBox="1"/>
          <p:nvPr/>
        </p:nvSpPr>
        <p:spPr>
          <a:xfrm>
            <a:off x="5219266" y="4973632"/>
            <a:ext cx="10734608" cy="4167808"/>
          </a:xfrm>
          <a:prstGeom prst="rect">
            <a:avLst/>
          </a:prstGeom>
        </p:spPr>
        <p:txBody>
          <a:bodyPr vert="horz" wrap="square" lIns="0" tIns="12700" rIns="0" bIns="0" rtlCol="0">
            <a:spAutoFit/>
          </a:bodyPr>
          <a:lstStyle/>
          <a:p>
            <a:pPr marL="12700" marR="5080" algn="just">
              <a:lnSpc>
                <a:spcPct val="100000"/>
              </a:lnSpc>
              <a:spcBef>
                <a:spcPts val="100"/>
              </a:spcBef>
            </a:pPr>
            <a:r>
              <a:rPr lang="en-US" sz="5400" spc="-5" dirty="0">
                <a:solidFill>
                  <a:schemeClr val="accent6">
                    <a:lumMod val="75000"/>
                  </a:schemeClr>
                </a:solidFill>
                <a:latin typeface="Arial"/>
                <a:cs typeface="Arial"/>
              </a:rPr>
              <a:t>The </a:t>
            </a:r>
            <a:r>
              <a:rPr sz="5400" spc="-5" dirty="0">
                <a:solidFill>
                  <a:schemeClr val="accent6">
                    <a:lumMod val="75000"/>
                  </a:schemeClr>
                </a:solidFill>
                <a:latin typeface="Arial"/>
                <a:cs typeface="Arial"/>
              </a:rPr>
              <a:t>alcohol as sugar  has been converted into alcohol </a:t>
            </a:r>
            <a:r>
              <a:rPr sz="5400" spc="-20" dirty="0">
                <a:solidFill>
                  <a:schemeClr val="accent6">
                    <a:lumMod val="75000"/>
                  </a:schemeClr>
                </a:solidFill>
                <a:latin typeface="Arial"/>
                <a:cs typeface="Arial"/>
              </a:rPr>
              <a:t>by  </a:t>
            </a:r>
            <a:r>
              <a:rPr sz="5400" dirty="0">
                <a:solidFill>
                  <a:schemeClr val="accent6">
                    <a:lumMod val="75000"/>
                  </a:schemeClr>
                </a:solidFill>
                <a:latin typeface="Arial"/>
                <a:cs typeface="Arial"/>
              </a:rPr>
              <a:t>yeast. This </a:t>
            </a:r>
            <a:r>
              <a:rPr sz="5400" spc="-5" dirty="0">
                <a:solidFill>
                  <a:schemeClr val="accent6">
                    <a:lumMod val="75000"/>
                  </a:schemeClr>
                </a:solidFill>
                <a:latin typeface="Arial"/>
                <a:cs typeface="Arial"/>
              </a:rPr>
              <a:t>process </a:t>
            </a:r>
            <a:r>
              <a:rPr sz="5400" spc="-10" dirty="0">
                <a:solidFill>
                  <a:schemeClr val="accent6">
                    <a:lumMod val="75000"/>
                  </a:schemeClr>
                </a:solidFill>
                <a:latin typeface="Arial"/>
                <a:cs typeface="Arial"/>
              </a:rPr>
              <a:t>of </a:t>
            </a:r>
            <a:r>
              <a:rPr sz="5400" spc="-5" dirty="0">
                <a:solidFill>
                  <a:schemeClr val="accent6">
                    <a:lumMod val="75000"/>
                  </a:schemeClr>
                </a:solidFill>
                <a:latin typeface="Arial"/>
                <a:cs typeface="Arial"/>
              </a:rPr>
              <a:t>conversion </a:t>
            </a:r>
            <a:r>
              <a:rPr sz="5400" spc="-15" dirty="0">
                <a:solidFill>
                  <a:schemeClr val="accent6">
                    <a:lumMod val="75000"/>
                  </a:schemeClr>
                </a:solidFill>
                <a:latin typeface="Arial"/>
                <a:cs typeface="Arial"/>
              </a:rPr>
              <a:t>of  </a:t>
            </a:r>
            <a:r>
              <a:rPr sz="5400" dirty="0">
                <a:solidFill>
                  <a:schemeClr val="accent6">
                    <a:lumMod val="75000"/>
                  </a:schemeClr>
                </a:solidFill>
                <a:latin typeface="Arial"/>
                <a:cs typeface="Arial"/>
              </a:rPr>
              <a:t>sugar </a:t>
            </a:r>
            <a:r>
              <a:rPr sz="5400" spc="-5" dirty="0">
                <a:solidFill>
                  <a:schemeClr val="accent6">
                    <a:lumMod val="75000"/>
                  </a:schemeClr>
                </a:solidFill>
                <a:latin typeface="Arial"/>
                <a:cs typeface="Arial"/>
              </a:rPr>
              <a:t>into </a:t>
            </a:r>
            <a:r>
              <a:rPr sz="5400" dirty="0">
                <a:solidFill>
                  <a:schemeClr val="accent6">
                    <a:lumMod val="75000"/>
                  </a:schemeClr>
                </a:solidFill>
                <a:latin typeface="Arial"/>
                <a:cs typeface="Arial"/>
              </a:rPr>
              <a:t>alcohol is </a:t>
            </a:r>
            <a:r>
              <a:rPr sz="5400" spc="-5" dirty="0">
                <a:solidFill>
                  <a:schemeClr val="accent6">
                    <a:lumMod val="75000"/>
                  </a:schemeClr>
                </a:solidFill>
                <a:latin typeface="Arial"/>
                <a:cs typeface="Arial"/>
              </a:rPr>
              <a:t>known as  </a:t>
            </a:r>
            <a:r>
              <a:rPr sz="5400" b="1" u="heavy" spc="-40" dirty="0">
                <a:solidFill>
                  <a:schemeClr val="bg2"/>
                </a:solidFill>
                <a:uFill>
                  <a:solidFill>
                    <a:srgbClr val="FFFF00"/>
                  </a:solidFill>
                </a:uFill>
                <a:latin typeface="Arial"/>
                <a:cs typeface="Arial"/>
              </a:rPr>
              <a:t>FERMENTATION</a:t>
            </a:r>
            <a:r>
              <a:rPr sz="5400" spc="-40" dirty="0">
                <a:solidFill>
                  <a:schemeClr val="bg2"/>
                </a:solidFill>
                <a:latin typeface="Arial"/>
                <a:cs typeface="Arial"/>
              </a:rPr>
              <a:t>.</a:t>
            </a:r>
            <a:endParaRPr sz="5400" dirty="0">
              <a:solidFill>
                <a:schemeClr val="bg2"/>
              </a:solidFill>
              <a:latin typeface="Arial"/>
              <a:cs typeface="Arial"/>
            </a:endParaRPr>
          </a:p>
        </p:txBody>
      </p:sp>
      <p:sp>
        <p:nvSpPr>
          <p:cNvPr id="6" name="object 4">
            <a:extLst>
              <a:ext uri="{FF2B5EF4-FFF2-40B4-BE49-F238E27FC236}">
                <a16:creationId xmlns:a16="http://schemas.microsoft.com/office/drawing/2014/main" id="{7702BF82-7DAB-8FC9-5649-B51BFC9B553F}"/>
              </a:ext>
            </a:extLst>
          </p:cNvPr>
          <p:cNvSpPr/>
          <p:nvPr/>
        </p:nvSpPr>
        <p:spPr>
          <a:xfrm>
            <a:off x="332552" y="4728695"/>
            <a:ext cx="4239448" cy="3558901"/>
          </a:xfrm>
          <a:prstGeom prst="rect">
            <a:avLst/>
          </a:prstGeom>
          <a:blipFill>
            <a:blip r:embed="rId2" cstate="print"/>
            <a:stretch>
              <a:fillRect/>
            </a:stretch>
          </a:blipFill>
        </p:spPr>
        <p:txBody>
          <a:bodyPr wrap="square" lIns="0" tIns="0" rIns="0" bIns="0" rtlCol="0"/>
          <a:lstStyle/>
          <a:p>
            <a:endParaRPr/>
          </a:p>
        </p:txBody>
      </p:sp>
      <p:sp>
        <p:nvSpPr>
          <p:cNvPr id="7" name="object 5">
            <a:extLst>
              <a:ext uri="{FF2B5EF4-FFF2-40B4-BE49-F238E27FC236}">
                <a16:creationId xmlns:a16="http://schemas.microsoft.com/office/drawing/2014/main" id="{484AB58E-BEEE-AF36-9FA6-F529DFA7495B}"/>
              </a:ext>
            </a:extLst>
          </p:cNvPr>
          <p:cNvSpPr/>
          <p:nvPr/>
        </p:nvSpPr>
        <p:spPr>
          <a:xfrm>
            <a:off x="1870911" y="469516"/>
            <a:ext cx="13818268" cy="3188083"/>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361374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79CF705-F0D8-173C-C599-2280E7B350B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a:p>
        </p:txBody>
      </p:sp>
      <p:sp>
        <p:nvSpPr>
          <p:cNvPr id="8" name="Rectangle 5">
            <a:extLst>
              <a:ext uri="{FF2B5EF4-FFF2-40B4-BE49-F238E27FC236}">
                <a16:creationId xmlns:a16="http://schemas.microsoft.com/office/drawing/2014/main" id="{8008CB24-C116-A470-4A1C-B40D5CDD7C91}"/>
              </a:ext>
            </a:extLst>
          </p:cNvPr>
          <p:cNvSpPr>
            <a:spLocks noChangeArrowheads="1"/>
          </p:cNvSpPr>
          <p:nvPr/>
        </p:nvSpPr>
        <p:spPr bwMode="auto">
          <a:xfrm>
            <a:off x="698500" y="4572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2A51A574-0DD7-5737-E99C-230AAA4FA380}"/>
              </a:ext>
            </a:extLst>
          </p:cNvPr>
          <p:cNvSpPr/>
          <p:nvPr/>
        </p:nvSpPr>
        <p:spPr>
          <a:xfrm>
            <a:off x="974557" y="1908929"/>
            <a:ext cx="16014031" cy="6186309"/>
          </a:xfrm>
          <a:prstGeom prst="rect">
            <a:avLst/>
          </a:prstGeom>
        </p:spPr>
        <p:txBody>
          <a:bodyPr wrap="square">
            <a:spAutoFit/>
          </a:bodyPr>
          <a:lstStyle/>
          <a:p>
            <a:r>
              <a:rPr lang="en-US" sz="3600" dirty="0"/>
              <a:t>• The microorganisms decompose dead organic waste of plants and animals</a:t>
            </a:r>
          </a:p>
          <a:p>
            <a:r>
              <a:rPr lang="en-US" sz="3600" dirty="0"/>
              <a:t>  converting them into simple substances. These substances are again used</a:t>
            </a:r>
          </a:p>
          <a:p>
            <a:r>
              <a:rPr lang="en-US" sz="3600" dirty="0"/>
              <a:t>  by other plants and animals.</a:t>
            </a:r>
          </a:p>
          <a:p>
            <a:endParaRPr lang="en-US" sz="3600" dirty="0"/>
          </a:p>
          <a:p>
            <a:r>
              <a:rPr lang="en-US" sz="3600" dirty="0"/>
              <a:t>• Thus, microorganisms can be used to degrade the harmful and smelly</a:t>
            </a:r>
          </a:p>
          <a:p>
            <a:r>
              <a:rPr lang="en-US" sz="3600" dirty="0"/>
              <a:t>  substances and thereby clean up the environment.</a:t>
            </a:r>
          </a:p>
          <a:p>
            <a:endParaRPr lang="en-US" sz="3600" dirty="0"/>
          </a:p>
          <a:p>
            <a:r>
              <a:rPr lang="en-US" sz="3600" dirty="0"/>
              <a:t>• The plant waste can be converted into manure by the action of microbes.</a:t>
            </a:r>
          </a:p>
          <a:p>
            <a:r>
              <a:rPr lang="en-US" sz="3600" dirty="0"/>
              <a:t>  The nutrients released in the process can be used by the plants again.</a:t>
            </a:r>
          </a:p>
          <a:p>
            <a:r>
              <a:rPr lang="en-US" sz="3600" dirty="0"/>
              <a:t>   (Making manure using plant waste, fruit and vegetable</a:t>
            </a:r>
          </a:p>
          <a:p>
            <a:r>
              <a:rPr lang="en-US" sz="3600" dirty="0"/>
              <a:t>   peels vs. plastic waste, e-waste)</a:t>
            </a:r>
          </a:p>
        </p:txBody>
      </p:sp>
      <p:sp>
        <p:nvSpPr>
          <p:cNvPr id="5" name="Rectangle 4">
            <a:extLst>
              <a:ext uri="{FF2B5EF4-FFF2-40B4-BE49-F238E27FC236}">
                <a16:creationId xmlns:a16="http://schemas.microsoft.com/office/drawing/2014/main" id="{64E8593C-2B13-6F83-61C8-51F42C1223F3}"/>
              </a:ext>
            </a:extLst>
          </p:cNvPr>
          <p:cNvSpPr/>
          <p:nvPr/>
        </p:nvSpPr>
        <p:spPr>
          <a:xfrm>
            <a:off x="3195372" y="648716"/>
            <a:ext cx="11572399" cy="923330"/>
          </a:xfrm>
          <a:prstGeom prst="rect">
            <a:avLst/>
          </a:prstGeom>
        </p:spPr>
        <p:txBody>
          <a:bodyPr wrap="none">
            <a:spAutoFit/>
          </a:bodyPr>
          <a:lstStyle/>
          <a:p>
            <a:r>
              <a:rPr lang="en-US" sz="5400" b="1" dirty="0"/>
              <a:t>IN CLEANING THE ENVIRONMENT</a:t>
            </a:r>
          </a:p>
        </p:txBody>
      </p:sp>
    </p:spTree>
    <p:extLst>
      <p:ext uri="{BB962C8B-B14F-4D97-AF65-F5344CB8AC3E}">
        <p14:creationId xmlns:p14="http://schemas.microsoft.com/office/powerpoint/2010/main" val="3118823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6F6ED"/>
        </a:solidFill>
        <a:effectLst/>
      </p:bgPr>
    </p:bg>
    <p:spTree>
      <p:nvGrpSpPr>
        <p:cNvPr id="1" name="Shape 178"/>
        <p:cNvGrpSpPr/>
        <p:nvPr/>
      </p:nvGrpSpPr>
      <p:grpSpPr>
        <a:xfrm>
          <a:off x="0" y="0"/>
          <a:ext cx="0" cy="0"/>
          <a:chOff x="0" y="0"/>
          <a:chExt cx="0" cy="0"/>
        </a:xfrm>
      </p:grpSpPr>
      <p:sp>
        <p:nvSpPr>
          <p:cNvPr id="179" name="Google Shape;179;p10"/>
          <p:cNvSpPr/>
          <p:nvPr/>
        </p:nvSpPr>
        <p:spPr>
          <a:xfrm>
            <a:off x="0" y="9258300"/>
            <a:ext cx="18288001" cy="1035566"/>
          </a:xfrm>
          <a:prstGeom prst="rect">
            <a:avLst/>
          </a:prstGeom>
          <a:solidFill>
            <a:srgbClr val="FFDE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0"/>
          <p:cNvSpPr/>
          <p:nvPr/>
        </p:nvSpPr>
        <p:spPr>
          <a:xfrm>
            <a:off x="741448" y="2838450"/>
            <a:ext cx="47625" cy="641985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0"/>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solidFill>
                  <a:schemeClr val="dk1"/>
                </a:solidFill>
                <a:latin typeface="Cambria"/>
                <a:ea typeface="Cambria"/>
                <a:cs typeface="Cambria"/>
                <a:sym typeface="Cambria"/>
              </a:rPr>
              <a:t>13</a:t>
            </a:fld>
            <a:r>
              <a:rPr lang="en-US" sz="1400">
                <a:solidFill>
                  <a:schemeClr val="dk1"/>
                </a:solidFill>
                <a:latin typeface="Cambria"/>
                <a:ea typeface="Cambria"/>
                <a:cs typeface="Cambria"/>
                <a:sym typeface="Cambria"/>
              </a:rPr>
              <a:t>/10</a:t>
            </a:r>
            <a:endParaRPr sz="1400">
              <a:solidFill>
                <a:schemeClr val="dk1"/>
              </a:solidFill>
              <a:latin typeface="Cambria"/>
              <a:ea typeface="Cambria"/>
              <a:cs typeface="Cambria"/>
              <a:sym typeface="Cambria"/>
            </a:endParaRPr>
          </a:p>
        </p:txBody>
      </p:sp>
      <p:sp>
        <p:nvSpPr>
          <p:cNvPr id="5" name="Rectangle 5">
            <a:extLst>
              <a:ext uri="{FF2B5EF4-FFF2-40B4-BE49-F238E27FC236}">
                <a16:creationId xmlns:a16="http://schemas.microsoft.com/office/drawing/2014/main" id="{78A264A5-1EA1-7F31-CC92-8BD4DFF83282}"/>
              </a:ext>
            </a:extLst>
          </p:cNvPr>
          <p:cNvSpPr>
            <a:spLocks noChangeArrowheads="1"/>
          </p:cNvSpPr>
          <p:nvPr/>
        </p:nvSpPr>
        <p:spPr bwMode="auto">
          <a:xfrm>
            <a:off x="0" y="4572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rPr>
            </a:br>
            <a:endParaRPr kumimoji="0" lang="en-US" altLang="en-US" sz="1400" b="0" i="0" u="none" strike="noStrike" cap="none" normalizeH="0" baseline="0">
              <a:ln>
                <a:noFill/>
              </a:ln>
              <a:solidFill>
                <a:schemeClr val="tx1"/>
              </a:solidFill>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400" b="0" i="0" u="none" strike="noStrike" cap="none" normalizeH="0" baseline="0">
                <a:ln>
                  <a:noFill/>
                </a:ln>
                <a:solidFill>
                  <a:schemeClr val="tx1"/>
                </a:solidFill>
                <a:effectLst/>
                <a:latin typeface="Arial" panose="020B0604020202020204" pitchFamily="34" charset="0"/>
                <a:ea typeface="Calibri" panose="020F050202020403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405A1966-5EF6-F5CB-D49F-6047C6102E2E}"/>
              </a:ext>
            </a:extLst>
          </p:cNvPr>
          <p:cNvSpPr/>
          <p:nvPr/>
        </p:nvSpPr>
        <p:spPr>
          <a:xfrm>
            <a:off x="1196695" y="1743202"/>
            <a:ext cx="10113492" cy="7294305"/>
          </a:xfrm>
          <a:prstGeom prst="rect">
            <a:avLst/>
          </a:prstGeom>
        </p:spPr>
        <p:txBody>
          <a:bodyPr wrap="square">
            <a:spAutoFit/>
          </a:bodyPr>
          <a:lstStyle/>
          <a:p>
            <a:r>
              <a:rPr lang="en-US" sz="3600" dirty="0"/>
              <a:t>• When a disease-carrying microbe enters our body, the body</a:t>
            </a:r>
          </a:p>
          <a:p>
            <a:r>
              <a:rPr lang="en-US" sz="3600" dirty="0"/>
              <a:t>   produces antibodies to fight the invader.</a:t>
            </a:r>
          </a:p>
          <a:p>
            <a:r>
              <a:rPr lang="en-US" sz="3600" dirty="0"/>
              <a:t>• The body also remembers how to fight the microbe if it enters again.</a:t>
            </a:r>
          </a:p>
          <a:p>
            <a:r>
              <a:rPr lang="en-US" sz="3600" dirty="0"/>
              <a:t>• So, if dead or weakened microbes are introduced in a healthy body, the body fights and kills them by producing suitable antibodies.</a:t>
            </a:r>
          </a:p>
          <a:p>
            <a:r>
              <a:rPr lang="en-US" sz="3600" dirty="0"/>
              <a:t>• The antibodies remain in the body and we are protected from the disease-causing microbes. This is how a vaccine works.</a:t>
            </a:r>
          </a:p>
          <a:p>
            <a:r>
              <a:rPr lang="en-US" sz="3600" dirty="0"/>
              <a:t>• Diseases like cholera, tuberculosis, smallpox and hepatitis can be prevented by vaccination.</a:t>
            </a:r>
          </a:p>
        </p:txBody>
      </p:sp>
      <p:sp>
        <p:nvSpPr>
          <p:cNvPr id="3" name="Rectangle 2">
            <a:extLst>
              <a:ext uri="{FF2B5EF4-FFF2-40B4-BE49-F238E27FC236}">
                <a16:creationId xmlns:a16="http://schemas.microsoft.com/office/drawing/2014/main" id="{4DFEF77C-1218-485F-9FF3-1E24714CF00B}"/>
              </a:ext>
            </a:extLst>
          </p:cNvPr>
          <p:cNvSpPr/>
          <p:nvPr/>
        </p:nvSpPr>
        <p:spPr>
          <a:xfrm>
            <a:off x="2867240" y="684703"/>
            <a:ext cx="10684336" cy="830997"/>
          </a:xfrm>
          <a:prstGeom prst="rect">
            <a:avLst/>
          </a:prstGeom>
        </p:spPr>
        <p:txBody>
          <a:bodyPr wrap="none">
            <a:spAutoFit/>
          </a:bodyPr>
          <a:lstStyle/>
          <a:p>
            <a:pPr algn="ctr"/>
            <a:r>
              <a:rPr lang="en-US" sz="4800" dirty="0">
                <a:solidFill>
                  <a:schemeClr val="bg2"/>
                </a:solidFill>
              </a:rPr>
              <a:t>IN MAKING MEDICINES - VACCINES</a:t>
            </a:r>
          </a:p>
        </p:txBody>
      </p:sp>
      <p:pic>
        <p:nvPicPr>
          <p:cNvPr id="4" name="Picture 3" descr="Vaccines_iStock.jpg">
            <a:extLst>
              <a:ext uri="{FF2B5EF4-FFF2-40B4-BE49-F238E27FC236}">
                <a16:creationId xmlns:a16="http://schemas.microsoft.com/office/drawing/2014/main" id="{ADA0310B-49A6-90FE-A0C1-A55A19E1862A}"/>
              </a:ext>
            </a:extLst>
          </p:cNvPr>
          <p:cNvPicPr>
            <a:picLocks noChangeAspect="1"/>
          </p:cNvPicPr>
          <p:nvPr/>
        </p:nvPicPr>
        <p:blipFill>
          <a:blip r:embed="rId3" cstate="print"/>
          <a:stretch>
            <a:fillRect/>
          </a:stretch>
        </p:blipFill>
        <p:spPr>
          <a:xfrm>
            <a:off x="11598442" y="2310068"/>
            <a:ext cx="6496553" cy="694823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FB77236-192B-E5CA-73DC-28FEE2C6B1D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a:p>
        </p:txBody>
      </p:sp>
      <p:sp>
        <p:nvSpPr>
          <p:cNvPr id="2" name="Rectangle 1">
            <a:extLst>
              <a:ext uri="{FF2B5EF4-FFF2-40B4-BE49-F238E27FC236}">
                <a16:creationId xmlns:a16="http://schemas.microsoft.com/office/drawing/2014/main" id="{67E7AFA0-1B99-825D-2E4D-AA90A61516BD}"/>
              </a:ext>
            </a:extLst>
          </p:cNvPr>
          <p:cNvSpPr/>
          <p:nvPr/>
        </p:nvSpPr>
        <p:spPr>
          <a:xfrm>
            <a:off x="683608" y="1824790"/>
            <a:ext cx="12671444" cy="7294305"/>
          </a:xfrm>
          <a:prstGeom prst="rect">
            <a:avLst/>
          </a:prstGeom>
        </p:spPr>
        <p:txBody>
          <a:bodyPr wrap="square">
            <a:spAutoFit/>
          </a:bodyPr>
          <a:lstStyle/>
          <a:p>
            <a:r>
              <a:rPr lang="en-US" sz="3600" dirty="0"/>
              <a:t>• Antibiotics are medicines which kill or stop the growth of the disease-causing microorganisms.</a:t>
            </a:r>
          </a:p>
          <a:p>
            <a:r>
              <a:rPr lang="en-US" sz="3600" dirty="0"/>
              <a:t>• A number of antibiotics are being produced from bacteria and fungi.</a:t>
            </a:r>
          </a:p>
          <a:p>
            <a:r>
              <a:rPr lang="en-US" sz="3600" dirty="0"/>
              <a:t>   Ex: Streptomycin, tetracycline, erythromycin</a:t>
            </a:r>
          </a:p>
          <a:p>
            <a:r>
              <a:rPr lang="en-US" sz="3600" dirty="0"/>
              <a:t>• Antibiotics are mixed with the feed of livestock and poultry to check microbial infection in animals.</a:t>
            </a:r>
          </a:p>
          <a:p>
            <a:r>
              <a:rPr lang="en-US" sz="3600" dirty="0"/>
              <a:t>• They are also used to control many plant diseases.</a:t>
            </a:r>
          </a:p>
          <a:p>
            <a:r>
              <a:rPr lang="en-US" sz="3600" dirty="0"/>
              <a:t>• Antibiotics are not effective against cold and flu as these are caused by viruses.</a:t>
            </a:r>
          </a:p>
          <a:p>
            <a:r>
              <a:rPr lang="en-US" sz="3600" dirty="0"/>
              <a:t>Note: Antibiotics should be taken only on the advice of a qualified doctor and the prescribed course should be completed. </a:t>
            </a:r>
          </a:p>
        </p:txBody>
      </p:sp>
      <p:sp>
        <p:nvSpPr>
          <p:cNvPr id="5" name="Rectangle 4">
            <a:extLst>
              <a:ext uri="{FF2B5EF4-FFF2-40B4-BE49-F238E27FC236}">
                <a16:creationId xmlns:a16="http://schemas.microsoft.com/office/drawing/2014/main" id="{55018CE6-F506-1085-EA22-294B93613C66}"/>
              </a:ext>
            </a:extLst>
          </p:cNvPr>
          <p:cNvSpPr/>
          <p:nvPr/>
        </p:nvSpPr>
        <p:spPr>
          <a:xfrm>
            <a:off x="2747210" y="577106"/>
            <a:ext cx="11062644" cy="830997"/>
          </a:xfrm>
          <a:prstGeom prst="rect">
            <a:avLst/>
          </a:prstGeom>
        </p:spPr>
        <p:txBody>
          <a:bodyPr wrap="none">
            <a:spAutoFit/>
          </a:bodyPr>
          <a:lstStyle/>
          <a:p>
            <a:r>
              <a:rPr lang="en-US" sz="4800" dirty="0">
                <a:solidFill>
                  <a:schemeClr val="bg2"/>
                </a:solidFill>
              </a:rPr>
              <a:t>IN MAKING MEDICINES-ANTIBIOTICS</a:t>
            </a:r>
          </a:p>
        </p:txBody>
      </p:sp>
      <p:pic>
        <p:nvPicPr>
          <p:cNvPr id="6" name="Picture 5" descr="download (1).jpg">
            <a:extLst>
              <a:ext uri="{FF2B5EF4-FFF2-40B4-BE49-F238E27FC236}">
                <a16:creationId xmlns:a16="http://schemas.microsoft.com/office/drawing/2014/main" id="{D10D6580-D34B-0151-D019-914AFF9EB9F0}"/>
              </a:ext>
            </a:extLst>
          </p:cNvPr>
          <p:cNvPicPr>
            <a:picLocks noChangeAspect="1"/>
          </p:cNvPicPr>
          <p:nvPr/>
        </p:nvPicPr>
        <p:blipFill>
          <a:blip r:embed="rId2" cstate="print"/>
          <a:stretch>
            <a:fillRect/>
          </a:stretch>
        </p:blipFill>
        <p:spPr>
          <a:xfrm>
            <a:off x="13355052" y="1997242"/>
            <a:ext cx="4704347" cy="6809873"/>
          </a:xfrm>
          <a:prstGeom prst="rect">
            <a:avLst/>
          </a:prstGeom>
        </p:spPr>
      </p:pic>
    </p:spTree>
    <p:extLst>
      <p:ext uri="{BB962C8B-B14F-4D97-AF65-F5344CB8AC3E}">
        <p14:creationId xmlns:p14="http://schemas.microsoft.com/office/powerpoint/2010/main" val="2985020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5472AF0-DDF4-E0FF-FD89-D575AC16507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a:p>
        </p:txBody>
      </p:sp>
      <p:grpSp>
        <p:nvGrpSpPr>
          <p:cNvPr id="2" name="object 3">
            <a:extLst>
              <a:ext uri="{FF2B5EF4-FFF2-40B4-BE49-F238E27FC236}">
                <a16:creationId xmlns:a16="http://schemas.microsoft.com/office/drawing/2014/main" id="{BC6BB397-18DC-D224-2713-3A3F40601977}"/>
              </a:ext>
            </a:extLst>
          </p:cNvPr>
          <p:cNvGrpSpPr/>
          <p:nvPr/>
        </p:nvGrpSpPr>
        <p:grpSpPr>
          <a:xfrm>
            <a:off x="1660358" y="525378"/>
            <a:ext cx="14125074" cy="9113921"/>
            <a:chOff x="0" y="0"/>
            <a:chExt cx="9144000" cy="6858000"/>
          </a:xfrm>
        </p:grpSpPr>
        <p:sp>
          <p:nvSpPr>
            <p:cNvPr id="5" name="object 4">
              <a:extLst>
                <a:ext uri="{FF2B5EF4-FFF2-40B4-BE49-F238E27FC236}">
                  <a16:creationId xmlns:a16="http://schemas.microsoft.com/office/drawing/2014/main" id="{BB4E8155-8FB4-20B1-4BD9-B54F11E96A88}"/>
                </a:ext>
              </a:extLst>
            </p:cNvPr>
            <p:cNvSpPr/>
            <p:nvPr/>
          </p:nvSpPr>
          <p:spPr>
            <a:xfrm>
              <a:off x="0" y="0"/>
              <a:ext cx="9143991" cy="6857996"/>
            </a:xfrm>
            <a:prstGeom prst="rect">
              <a:avLst/>
            </a:prstGeom>
            <a:blipFill>
              <a:blip r:embed="rId2" cstate="print"/>
              <a:stretch>
                <a:fillRect/>
              </a:stretch>
            </a:blipFill>
          </p:spPr>
          <p:txBody>
            <a:bodyPr wrap="square" lIns="0" tIns="0" rIns="0" bIns="0" rtlCol="0"/>
            <a:lstStyle/>
            <a:p>
              <a:endParaRPr/>
            </a:p>
          </p:txBody>
        </p:sp>
        <p:sp>
          <p:nvSpPr>
            <p:cNvPr id="6" name="object 5">
              <a:extLst>
                <a:ext uri="{FF2B5EF4-FFF2-40B4-BE49-F238E27FC236}">
                  <a16:creationId xmlns:a16="http://schemas.microsoft.com/office/drawing/2014/main" id="{6390D1A3-3680-024B-54F4-822023FFCEB0}"/>
                </a:ext>
              </a:extLst>
            </p:cNvPr>
            <p:cNvSpPr/>
            <p:nvPr/>
          </p:nvSpPr>
          <p:spPr>
            <a:xfrm>
              <a:off x="0" y="6165278"/>
              <a:ext cx="2412365" cy="692785"/>
            </a:xfrm>
            <a:custGeom>
              <a:avLst/>
              <a:gdLst/>
              <a:ahLst/>
              <a:cxnLst/>
              <a:rect l="l" t="t" r="r" b="b"/>
              <a:pathLst>
                <a:path w="2412365" h="692784">
                  <a:moveTo>
                    <a:pt x="2411806" y="692718"/>
                  </a:moveTo>
                  <a:lnTo>
                    <a:pt x="2411806" y="0"/>
                  </a:lnTo>
                  <a:lnTo>
                    <a:pt x="0" y="0"/>
                  </a:lnTo>
                  <a:lnTo>
                    <a:pt x="0" y="692718"/>
                  </a:lnTo>
                  <a:lnTo>
                    <a:pt x="2411806" y="692718"/>
                  </a:lnTo>
                  <a:close/>
                </a:path>
              </a:pathLst>
            </a:custGeom>
            <a:solidFill>
              <a:srgbClr val="FDEFD6"/>
            </a:solidFill>
          </p:spPr>
          <p:txBody>
            <a:bodyPr wrap="square" lIns="0" tIns="0" rIns="0" bIns="0" rtlCol="0"/>
            <a:lstStyle/>
            <a:p>
              <a:endParaRPr/>
            </a:p>
          </p:txBody>
        </p:sp>
      </p:grpSp>
      <p:sp>
        <p:nvSpPr>
          <p:cNvPr id="10" name="TextBox 9">
            <a:extLst>
              <a:ext uri="{FF2B5EF4-FFF2-40B4-BE49-F238E27FC236}">
                <a16:creationId xmlns:a16="http://schemas.microsoft.com/office/drawing/2014/main" id="{45230248-DFCE-9B84-7B0E-DA1637337AD0}"/>
              </a:ext>
            </a:extLst>
          </p:cNvPr>
          <p:cNvSpPr txBox="1"/>
          <p:nvPr/>
        </p:nvSpPr>
        <p:spPr>
          <a:xfrm>
            <a:off x="8398042" y="647706"/>
            <a:ext cx="4523873" cy="830997"/>
          </a:xfrm>
          <a:prstGeom prst="rect">
            <a:avLst/>
          </a:prstGeom>
          <a:noFill/>
        </p:spPr>
        <p:txBody>
          <a:bodyPr wrap="square" rtlCol="0">
            <a:spAutoFit/>
          </a:bodyPr>
          <a:lstStyle/>
          <a:p>
            <a:r>
              <a:rPr lang="en-US" sz="4800" dirty="0" err="1">
                <a:solidFill>
                  <a:schemeClr val="bg2"/>
                </a:solidFill>
              </a:rPr>
              <a:t>Mindmap</a:t>
            </a:r>
            <a:endParaRPr lang="en-US" sz="4800" dirty="0">
              <a:solidFill>
                <a:schemeClr val="bg2"/>
              </a:solidFill>
            </a:endParaRPr>
          </a:p>
        </p:txBody>
      </p:sp>
    </p:spTree>
    <p:extLst>
      <p:ext uri="{BB962C8B-B14F-4D97-AF65-F5344CB8AC3E}">
        <p14:creationId xmlns:p14="http://schemas.microsoft.com/office/powerpoint/2010/main" val="1698605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68089A1-44CB-6FCD-DE0C-56B39456B40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a:p>
        </p:txBody>
      </p:sp>
      <p:sp>
        <p:nvSpPr>
          <p:cNvPr id="5" name="Rectangle 4">
            <a:extLst>
              <a:ext uri="{FF2B5EF4-FFF2-40B4-BE49-F238E27FC236}">
                <a16:creationId xmlns:a16="http://schemas.microsoft.com/office/drawing/2014/main" id="{13BC8C80-A3A7-734C-160C-4E59883B537D}"/>
              </a:ext>
            </a:extLst>
          </p:cNvPr>
          <p:cNvSpPr/>
          <p:nvPr/>
        </p:nvSpPr>
        <p:spPr>
          <a:xfrm>
            <a:off x="5237322" y="4681835"/>
            <a:ext cx="7813357" cy="1569660"/>
          </a:xfrm>
          <a:prstGeom prst="rect">
            <a:avLst/>
          </a:prstGeom>
          <a:noFill/>
        </p:spPr>
        <p:txBody>
          <a:bodyPr wrap="none" lIns="91440" tIns="45720" rIns="91440" bIns="45720">
            <a:spAutoFit/>
          </a:bodyPr>
          <a:lstStyle/>
          <a:p>
            <a:pPr algn="ctr"/>
            <a:r>
              <a:rPr lang="en-US" sz="9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roadway" panose="04040905080B02020502" pitchFamily="82" charset="0"/>
              </a:rPr>
              <a:t>THANK YOU</a:t>
            </a:r>
            <a:endParaRPr lang="en-US" sz="9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roadway" panose="04040905080B02020502" pitchFamily="82" charset="0"/>
            </a:endParaRPr>
          </a:p>
        </p:txBody>
      </p:sp>
    </p:spTree>
    <p:extLst>
      <p:ext uri="{BB962C8B-B14F-4D97-AF65-F5344CB8AC3E}">
        <p14:creationId xmlns:p14="http://schemas.microsoft.com/office/powerpoint/2010/main" val="2400751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6F6ED"/>
        </a:solidFill>
        <a:effectLst/>
      </p:bgPr>
    </p:bg>
    <p:spTree>
      <p:nvGrpSpPr>
        <p:cNvPr id="1" name="Shape 98"/>
        <p:cNvGrpSpPr/>
        <p:nvPr/>
      </p:nvGrpSpPr>
      <p:grpSpPr>
        <a:xfrm>
          <a:off x="0" y="0"/>
          <a:ext cx="0" cy="0"/>
          <a:chOff x="0" y="0"/>
          <a:chExt cx="0" cy="0"/>
        </a:xfrm>
      </p:grpSpPr>
      <p:sp>
        <p:nvSpPr>
          <p:cNvPr id="99" name="Google Shape;99;p2"/>
          <p:cNvSpPr/>
          <p:nvPr/>
        </p:nvSpPr>
        <p:spPr>
          <a:xfrm>
            <a:off x="7436419" y="9258300"/>
            <a:ext cx="10851581" cy="1035566"/>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flipH="1">
            <a:off x="847725" y="2324100"/>
            <a:ext cx="66675" cy="716280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solidFill>
                  <a:schemeClr val="dk1"/>
                </a:solidFill>
                <a:latin typeface="Cambria"/>
                <a:ea typeface="Cambria"/>
                <a:cs typeface="Cambria"/>
                <a:sym typeface="Cambria"/>
              </a:rPr>
              <a:t>2</a:t>
            </a:fld>
            <a:r>
              <a:rPr lang="en-US" sz="1400">
                <a:solidFill>
                  <a:schemeClr val="dk1"/>
                </a:solidFill>
                <a:latin typeface="Cambria"/>
                <a:ea typeface="Cambria"/>
                <a:cs typeface="Cambria"/>
                <a:sym typeface="Cambria"/>
              </a:rPr>
              <a:t>/10</a:t>
            </a:r>
            <a:endParaRPr sz="1400">
              <a:solidFill>
                <a:schemeClr val="dk1"/>
              </a:solidFill>
              <a:latin typeface="Cambria"/>
              <a:ea typeface="Cambria"/>
              <a:cs typeface="Cambria"/>
              <a:sym typeface="Cambria"/>
            </a:endParaRPr>
          </a:p>
        </p:txBody>
      </p:sp>
      <p:pic>
        <p:nvPicPr>
          <p:cNvPr id="2049" name="image190.png">
            <a:extLst>
              <a:ext uri="{FF2B5EF4-FFF2-40B4-BE49-F238E27FC236}">
                <a16:creationId xmlns:a16="http://schemas.microsoft.com/office/drawing/2014/main" id="{3A258C96-278E-1A18-2541-7E86E7D659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4650" y="3932238"/>
            <a:ext cx="139700" cy="1714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6B74E18D-F48A-5E90-981B-4B477844AB83}"/>
              </a:ext>
            </a:extLst>
          </p:cNvPr>
          <p:cNvSpPr>
            <a:spLocks noChangeArrowheads="1"/>
          </p:cNvSpPr>
          <p:nvPr/>
        </p:nvSpPr>
        <p:spPr bwMode="auto">
          <a:xfrm>
            <a:off x="2470150" y="3932238"/>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12B42FD4-C950-6ADC-D0C3-0210E6C5E565}"/>
              </a:ext>
            </a:extLst>
          </p:cNvPr>
          <p:cNvSpPr/>
          <p:nvPr/>
        </p:nvSpPr>
        <p:spPr>
          <a:xfrm>
            <a:off x="3491163" y="1503724"/>
            <a:ext cx="11305673" cy="1754326"/>
          </a:xfrm>
          <a:prstGeom prst="rect">
            <a:avLst/>
          </a:prstGeom>
        </p:spPr>
        <p:txBody>
          <a:bodyPr wrap="square">
            <a:spAutoFit/>
          </a:bodyPr>
          <a:lstStyle/>
          <a:p>
            <a:r>
              <a:rPr lang="en-US" sz="3600" dirty="0"/>
              <a:t>Organisms that are so small that they can only be seen through a microscope are called microorganisms or microbes.</a:t>
            </a:r>
          </a:p>
        </p:txBody>
      </p:sp>
      <p:pic>
        <p:nvPicPr>
          <p:cNvPr id="10" name="Picture 9" descr="images (5).jpg">
            <a:extLst>
              <a:ext uri="{FF2B5EF4-FFF2-40B4-BE49-F238E27FC236}">
                <a16:creationId xmlns:a16="http://schemas.microsoft.com/office/drawing/2014/main" id="{4FB7365B-82FD-7594-88B4-D5039A8B6802}"/>
              </a:ext>
            </a:extLst>
          </p:cNvPr>
          <p:cNvPicPr>
            <a:picLocks noChangeAspect="1"/>
          </p:cNvPicPr>
          <p:nvPr/>
        </p:nvPicPr>
        <p:blipFill>
          <a:blip r:embed="rId4" cstate="print"/>
          <a:stretch>
            <a:fillRect/>
          </a:stretch>
        </p:blipFill>
        <p:spPr>
          <a:xfrm>
            <a:off x="2470150" y="3258050"/>
            <a:ext cx="14421041" cy="670059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6F6ED">
            <a:alpha val="73725"/>
          </a:srgbClr>
        </a:solidFill>
        <a:effectLst/>
      </p:bgPr>
    </p:bg>
    <p:spTree>
      <p:nvGrpSpPr>
        <p:cNvPr id="1" name="Shape 108"/>
        <p:cNvGrpSpPr/>
        <p:nvPr/>
      </p:nvGrpSpPr>
      <p:grpSpPr>
        <a:xfrm>
          <a:off x="0" y="0"/>
          <a:ext cx="0" cy="0"/>
          <a:chOff x="0" y="0"/>
          <a:chExt cx="0" cy="0"/>
        </a:xfrm>
      </p:grpSpPr>
      <p:sp>
        <p:nvSpPr>
          <p:cNvPr id="109" name="Google Shape;109;p3"/>
          <p:cNvSpPr/>
          <p:nvPr/>
        </p:nvSpPr>
        <p:spPr>
          <a:xfrm>
            <a:off x="0" y="9258300"/>
            <a:ext cx="10983468" cy="1035566"/>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17630775" y="2476500"/>
            <a:ext cx="47625" cy="655320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solidFill>
                  <a:schemeClr val="dk1"/>
                </a:solidFill>
                <a:latin typeface="Cambria"/>
                <a:ea typeface="Cambria"/>
                <a:cs typeface="Cambria"/>
                <a:sym typeface="Cambria"/>
              </a:rPr>
              <a:t>3</a:t>
            </a:fld>
            <a:r>
              <a:rPr lang="en-US" sz="1400">
                <a:solidFill>
                  <a:schemeClr val="dk1"/>
                </a:solidFill>
                <a:latin typeface="Cambria"/>
                <a:ea typeface="Cambria"/>
                <a:cs typeface="Cambria"/>
                <a:sym typeface="Cambria"/>
              </a:rPr>
              <a:t>/10</a:t>
            </a:r>
            <a:endParaRPr sz="1400">
              <a:solidFill>
                <a:schemeClr val="dk1"/>
              </a:solidFill>
              <a:latin typeface="Cambria"/>
              <a:ea typeface="Cambria"/>
              <a:cs typeface="Cambria"/>
              <a:sym typeface="Cambria"/>
            </a:endParaRPr>
          </a:p>
        </p:txBody>
      </p:sp>
      <p:sp>
        <p:nvSpPr>
          <p:cNvPr id="76" name="object 21">
            <a:extLst>
              <a:ext uri="{FF2B5EF4-FFF2-40B4-BE49-F238E27FC236}">
                <a16:creationId xmlns:a16="http://schemas.microsoft.com/office/drawing/2014/main" id="{AEFF737F-E0DF-DFEC-2EBD-11C9C55178E6}"/>
              </a:ext>
            </a:extLst>
          </p:cNvPr>
          <p:cNvSpPr txBox="1"/>
          <p:nvPr/>
        </p:nvSpPr>
        <p:spPr>
          <a:xfrm>
            <a:off x="2275475" y="1801691"/>
            <a:ext cx="13221199" cy="4167808"/>
          </a:xfrm>
          <a:prstGeom prst="rect">
            <a:avLst/>
          </a:prstGeom>
        </p:spPr>
        <p:txBody>
          <a:bodyPr vert="horz" wrap="square" lIns="0" tIns="88900" rIns="0" bIns="0" rtlCol="0">
            <a:spAutoFit/>
          </a:bodyPr>
          <a:lstStyle/>
          <a:p>
            <a:pPr marL="12700">
              <a:lnSpc>
                <a:spcPct val="100000"/>
              </a:lnSpc>
              <a:spcBef>
                <a:spcPts val="700"/>
              </a:spcBef>
            </a:pPr>
            <a:r>
              <a:rPr sz="4000" spc="-5" dirty="0">
                <a:latin typeface="Trebuchet MS"/>
                <a:cs typeface="Trebuchet MS"/>
              </a:rPr>
              <a:t>Bacteria are found in three different</a:t>
            </a:r>
            <a:r>
              <a:rPr sz="4000" spc="75" dirty="0">
                <a:latin typeface="Trebuchet MS"/>
                <a:cs typeface="Trebuchet MS"/>
              </a:rPr>
              <a:t> </a:t>
            </a:r>
            <a:r>
              <a:rPr sz="4000" spc="-5" dirty="0">
                <a:latin typeface="Trebuchet MS"/>
                <a:cs typeface="Trebuchet MS"/>
              </a:rPr>
              <a:t>shapes:</a:t>
            </a:r>
            <a:endParaRPr sz="4000" dirty="0">
              <a:latin typeface="Trebuchet MS"/>
              <a:cs typeface="Trebuchet MS"/>
            </a:endParaRPr>
          </a:p>
          <a:p>
            <a:pPr marL="287020" indent="-274320">
              <a:lnSpc>
                <a:spcPct val="100000"/>
              </a:lnSpc>
              <a:spcBef>
                <a:spcPts val="600"/>
              </a:spcBef>
              <a:buClr>
                <a:srgbClr val="B03E9A"/>
              </a:buClr>
              <a:buSzPct val="72916"/>
              <a:buFont typeface="Wingdings"/>
              <a:buChar char=""/>
              <a:tabLst>
                <a:tab pos="287020" algn="l"/>
              </a:tabLst>
            </a:pPr>
            <a:r>
              <a:rPr sz="4000" dirty="0">
                <a:latin typeface="Trebuchet MS"/>
                <a:cs typeface="Trebuchet MS"/>
              </a:rPr>
              <a:t>rod </a:t>
            </a:r>
            <a:r>
              <a:rPr sz="4000" spc="-5" dirty="0">
                <a:latin typeface="Trebuchet MS"/>
                <a:cs typeface="Trebuchet MS"/>
              </a:rPr>
              <a:t>shaped </a:t>
            </a:r>
            <a:r>
              <a:rPr sz="4000" dirty="0">
                <a:latin typeface="Trebuchet MS"/>
                <a:cs typeface="Trebuchet MS"/>
              </a:rPr>
              <a:t>, </a:t>
            </a:r>
            <a:r>
              <a:rPr sz="4000" spc="-5" dirty="0">
                <a:latin typeface="Trebuchet MS"/>
                <a:cs typeface="Trebuchet MS"/>
              </a:rPr>
              <a:t>called</a:t>
            </a:r>
            <a:r>
              <a:rPr sz="4000" spc="20" dirty="0">
                <a:latin typeface="Trebuchet MS"/>
                <a:cs typeface="Trebuchet MS"/>
              </a:rPr>
              <a:t> </a:t>
            </a:r>
            <a:r>
              <a:rPr sz="4000" spc="-5" dirty="0">
                <a:latin typeface="Trebuchet MS"/>
                <a:cs typeface="Trebuchet MS"/>
              </a:rPr>
              <a:t>bacilli</a:t>
            </a:r>
            <a:endParaRPr sz="4000" dirty="0">
              <a:latin typeface="Trebuchet MS"/>
              <a:cs typeface="Trebuchet MS"/>
            </a:endParaRPr>
          </a:p>
          <a:p>
            <a:pPr marL="287020" indent="-274320">
              <a:lnSpc>
                <a:spcPct val="100000"/>
              </a:lnSpc>
              <a:spcBef>
                <a:spcPts val="600"/>
              </a:spcBef>
              <a:buClr>
                <a:srgbClr val="B03E9A"/>
              </a:buClr>
              <a:buSzPct val="72916"/>
              <a:buFont typeface="Wingdings"/>
              <a:buChar char=""/>
              <a:tabLst>
                <a:tab pos="287020" algn="l"/>
              </a:tabLst>
            </a:pPr>
            <a:r>
              <a:rPr sz="4000" spc="-5" dirty="0">
                <a:latin typeface="Trebuchet MS"/>
                <a:cs typeface="Trebuchet MS"/>
              </a:rPr>
              <a:t>Spherical </a:t>
            </a:r>
            <a:r>
              <a:rPr sz="4000" dirty="0">
                <a:latin typeface="Trebuchet MS"/>
                <a:cs typeface="Trebuchet MS"/>
              </a:rPr>
              <a:t>, </a:t>
            </a:r>
            <a:r>
              <a:rPr sz="4000" spc="-5" dirty="0">
                <a:latin typeface="Trebuchet MS"/>
                <a:cs typeface="Trebuchet MS"/>
              </a:rPr>
              <a:t>called</a:t>
            </a:r>
            <a:r>
              <a:rPr sz="4000" spc="55" dirty="0">
                <a:latin typeface="Trebuchet MS"/>
                <a:cs typeface="Trebuchet MS"/>
              </a:rPr>
              <a:t> </a:t>
            </a:r>
            <a:r>
              <a:rPr sz="4000" spc="-5" dirty="0">
                <a:latin typeface="Trebuchet MS"/>
                <a:cs typeface="Trebuchet MS"/>
              </a:rPr>
              <a:t>cocci</a:t>
            </a:r>
            <a:endParaRPr sz="4000" dirty="0">
              <a:latin typeface="Trebuchet MS"/>
              <a:cs typeface="Trebuchet MS"/>
            </a:endParaRPr>
          </a:p>
          <a:p>
            <a:pPr marL="287020" indent="-274320">
              <a:lnSpc>
                <a:spcPct val="100000"/>
              </a:lnSpc>
              <a:spcBef>
                <a:spcPts val="600"/>
              </a:spcBef>
              <a:buClr>
                <a:srgbClr val="B03E9A"/>
              </a:buClr>
              <a:buSzPct val="72916"/>
              <a:buFont typeface="Wingdings"/>
              <a:buChar char=""/>
              <a:tabLst>
                <a:tab pos="287020" algn="l"/>
              </a:tabLst>
            </a:pPr>
            <a:r>
              <a:rPr sz="4000" spc="-5" dirty="0">
                <a:latin typeface="Trebuchet MS"/>
                <a:cs typeface="Trebuchet MS"/>
              </a:rPr>
              <a:t>Spiral </a:t>
            </a:r>
            <a:r>
              <a:rPr sz="4000" dirty="0">
                <a:latin typeface="Trebuchet MS"/>
                <a:cs typeface="Trebuchet MS"/>
              </a:rPr>
              <a:t>, </a:t>
            </a:r>
            <a:r>
              <a:rPr sz="4000" spc="-5" dirty="0">
                <a:latin typeface="Trebuchet MS"/>
                <a:cs typeface="Trebuchet MS"/>
              </a:rPr>
              <a:t>called</a:t>
            </a:r>
            <a:r>
              <a:rPr sz="4000" spc="40" dirty="0">
                <a:latin typeface="Trebuchet MS"/>
                <a:cs typeface="Trebuchet MS"/>
              </a:rPr>
              <a:t> </a:t>
            </a:r>
            <a:r>
              <a:rPr sz="4000" dirty="0">
                <a:latin typeface="Trebuchet MS"/>
                <a:cs typeface="Trebuchet MS"/>
              </a:rPr>
              <a:t>spirilla</a:t>
            </a:r>
            <a:endParaRPr lang="en-US" sz="4000" dirty="0">
              <a:latin typeface="Trebuchet MS"/>
              <a:cs typeface="Trebuchet MS"/>
            </a:endParaRPr>
          </a:p>
          <a:p>
            <a:pPr marL="287020" indent="-274320">
              <a:lnSpc>
                <a:spcPct val="100000"/>
              </a:lnSpc>
              <a:spcBef>
                <a:spcPts val="600"/>
              </a:spcBef>
              <a:buClr>
                <a:srgbClr val="B03E9A"/>
              </a:buClr>
              <a:buSzPct val="72916"/>
              <a:buFont typeface="Wingdings"/>
              <a:buChar char=""/>
              <a:tabLst>
                <a:tab pos="287020" algn="l"/>
              </a:tabLst>
            </a:pPr>
            <a:r>
              <a:rPr lang="en-IN" sz="4000" dirty="0">
                <a:latin typeface="Trebuchet MS"/>
                <a:cs typeface="Trebuchet MS"/>
              </a:rPr>
              <a:t>Vibrio, called comma shaped</a:t>
            </a:r>
            <a:endParaRPr lang="en-US" sz="4000" dirty="0">
              <a:latin typeface="Trebuchet MS"/>
              <a:cs typeface="Trebuchet MS"/>
            </a:endParaRPr>
          </a:p>
          <a:p>
            <a:pPr marL="287020" indent="-274320">
              <a:lnSpc>
                <a:spcPct val="100000"/>
              </a:lnSpc>
              <a:spcBef>
                <a:spcPts val="600"/>
              </a:spcBef>
              <a:buClr>
                <a:srgbClr val="B03E9A"/>
              </a:buClr>
              <a:buSzPct val="72916"/>
              <a:buFont typeface="Wingdings"/>
              <a:buChar char=""/>
              <a:tabLst>
                <a:tab pos="287020" algn="l"/>
              </a:tabLst>
            </a:pPr>
            <a:endParaRPr sz="4000" dirty="0">
              <a:latin typeface="Trebuchet MS"/>
              <a:cs typeface="Trebuchet MS"/>
            </a:endParaRPr>
          </a:p>
        </p:txBody>
      </p:sp>
      <p:sp>
        <p:nvSpPr>
          <p:cNvPr id="77" name="object 22">
            <a:extLst>
              <a:ext uri="{FF2B5EF4-FFF2-40B4-BE49-F238E27FC236}">
                <a16:creationId xmlns:a16="http://schemas.microsoft.com/office/drawing/2014/main" id="{3F558815-4904-F29E-9B70-5F1B1E19C4A4}"/>
              </a:ext>
            </a:extLst>
          </p:cNvPr>
          <p:cNvSpPr/>
          <p:nvPr/>
        </p:nvSpPr>
        <p:spPr>
          <a:xfrm>
            <a:off x="609600" y="5382354"/>
            <a:ext cx="17288878" cy="4856291"/>
          </a:xfrm>
          <a:prstGeom prst="rect">
            <a:avLst/>
          </a:prstGeom>
          <a:blipFill>
            <a:blip r:embed="rId3" cstate="print"/>
            <a:stretch>
              <a:fillRect/>
            </a:stretch>
          </a:blipFill>
        </p:spPr>
        <p:txBody>
          <a:bodyPr wrap="square" lIns="0" tIns="0" rIns="0" bIns="0" rtlCol="0"/>
          <a:lstStyle/>
          <a:p>
            <a:endParaRPr/>
          </a:p>
        </p:txBody>
      </p:sp>
      <p:sp>
        <p:nvSpPr>
          <p:cNvPr id="79" name="TextBox 78">
            <a:extLst>
              <a:ext uri="{FF2B5EF4-FFF2-40B4-BE49-F238E27FC236}">
                <a16:creationId xmlns:a16="http://schemas.microsoft.com/office/drawing/2014/main" id="{693F586B-DB4A-F6C9-6671-41563C4F0E52}"/>
              </a:ext>
            </a:extLst>
          </p:cNvPr>
          <p:cNvSpPr txBox="1"/>
          <p:nvPr/>
        </p:nvSpPr>
        <p:spPr>
          <a:xfrm>
            <a:off x="3585411" y="546415"/>
            <a:ext cx="9144000" cy="1323439"/>
          </a:xfrm>
          <a:prstGeom prst="rect">
            <a:avLst/>
          </a:prstGeom>
          <a:noFill/>
        </p:spPr>
        <p:txBody>
          <a:bodyPr wrap="square">
            <a:spAutoFit/>
          </a:bodyPr>
          <a:lstStyle/>
          <a:p>
            <a:pPr algn="ctr"/>
            <a:r>
              <a:rPr lang="en-IN" sz="8000" spc="-5" dirty="0">
                <a:solidFill>
                  <a:srgbClr val="FF0000"/>
                </a:solidFill>
                <a:latin typeface="Trebuchet MS"/>
                <a:cs typeface="Trebuchet MS"/>
              </a:rPr>
              <a:t>Bacteria</a:t>
            </a:r>
            <a:endParaRPr lang="en-IN" sz="8000" dirty="0">
              <a:solidFill>
                <a:srgbClr val="FF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6F6ED"/>
        </a:solidFill>
        <a:effectLst/>
      </p:bgPr>
    </p:bg>
    <p:spTree>
      <p:nvGrpSpPr>
        <p:cNvPr id="1" name="Shape 118"/>
        <p:cNvGrpSpPr/>
        <p:nvPr/>
      </p:nvGrpSpPr>
      <p:grpSpPr>
        <a:xfrm>
          <a:off x="0" y="0"/>
          <a:ext cx="0" cy="0"/>
          <a:chOff x="0" y="0"/>
          <a:chExt cx="0" cy="0"/>
        </a:xfrm>
      </p:grpSpPr>
      <p:sp>
        <p:nvSpPr>
          <p:cNvPr id="119" name="Google Shape;119;p4"/>
          <p:cNvSpPr/>
          <p:nvPr/>
        </p:nvSpPr>
        <p:spPr>
          <a:xfrm>
            <a:off x="7284019" y="9251434"/>
            <a:ext cx="11003981" cy="1035566"/>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solidFill>
                  <a:schemeClr val="dk1"/>
                </a:solidFill>
                <a:latin typeface="Cambria"/>
                <a:ea typeface="Cambria"/>
                <a:cs typeface="Cambria"/>
                <a:sym typeface="Cambria"/>
              </a:rPr>
              <a:t>4</a:t>
            </a:fld>
            <a:r>
              <a:rPr lang="en-US" sz="1400">
                <a:solidFill>
                  <a:schemeClr val="dk1"/>
                </a:solidFill>
                <a:latin typeface="Cambria"/>
                <a:ea typeface="Cambria"/>
                <a:cs typeface="Cambria"/>
                <a:sym typeface="Cambria"/>
              </a:rPr>
              <a:t>/10</a:t>
            </a:r>
            <a:endParaRPr sz="1400">
              <a:solidFill>
                <a:schemeClr val="dk1"/>
              </a:solidFill>
              <a:latin typeface="Cambria"/>
              <a:ea typeface="Cambria"/>
              <a:cs typeface="Cambria"/>
              <a:sym typeface="Cambria"/>
            </a:endParaRPr>
          </a:p>
        </p:txBody>
      </p:sp>
      <p:sp>
        <p:nvSpPr>
          <p:cNvPr id="5" name="Rectangle 5">
            <a:extLst>
              <a:ext uri="{FF2B5EF4-FFF2-40B4-BE49-F238E27FC236}">
                <a16:creationId xmlns:a16="http://schemas.microsoft.com/office/drawing/2014/main" id="{44D3801D-2152-6BEE-D0FC-8DA735F95CE1}"/>
              </a:ext>
            </a:extLst>
          </p:cNvPr>
          <p:cNvSpPr>
            <a:spLocks noChangeArrowheads="1"/>
          </p:cNvSpPr>
          <p:nvPr/>
        </p:nvSpPr>
        <p:spPr bwMode="auto">
          <a:xfrm>
            <a:off x="698500" y="460375"/>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Rectangle 5">
            <a:extLst>
              <a:ext uri="{FF2B5EF4-FFF2-40B4-BE49-F238E27FC236}">
                <a16:creationId xmlns:a16="http://schemas.microsoft.com/office/drawing/2014/main" id="{402BE71E-F365-47B8-C79F-ED3E67FC7CC9}"/>
              </a:ext>
            </a:extLst>
          </p:cNvPr>
          <p:cNvSpPr>
            <a:spLocks noChangeArrowheads="1"/>
          </p:cNvSpPr>
          <p:nvPr/>
        </p:nvSpPr>
        <p:spPr bwMode="auto">
          <a:xfrm>
            <a:off x="641350" y="41702"/>
            <a:ext cx="18473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sz="4800"/>
          </a:p>
        </p:txBody>
      </p:sp>
      <p:sp>
        <p:nvSpPr>
          <p:cNvPr id="2" name="object 13">
            <a:extLst>
              <a:ext uri="{FF2B5EF4-FFF2-40B4-BE49-F238E27FC236}">
                <a16:creationId xmlns:a16="http://schemas.microsoft.com/office/drawing/2014/main" id="{348C3403-0059-314D-A45C-346C9A197B45}"/>
              </a:ext>
            </a:extLst>
          </p:cNvPr>
          <p:cNvSpPr txBox="1"/>
          <p:nvPr/>
        </p:nvSpPr>
        <p:spPr>
          <a:xfrm>
            <a:off x="826082" y="1773901"/>
            <a:ext cx="10868614" cy="7891263"/>
          </a:xfrm>
          <a:prstGeom prst="rect">
            <a:avLst/>
          </a:prstGeom>
        </p:spPr>
        <p:txBody>
          <a:bodyPr vert="horz" wrap="square" lIns="0" tIns="88900" rIns="0" bIns="0" rtlCol="0">
            <a:spAutoFit/>
          </a:bodyPr>
          <a:lstStyle/>
          <a:p>
            <a:pPr marL="12700">
              <a:lnSpc>
                <a:spcPct val="100000"/>
              </a:lnSpc>
              <a:spcBef>
                <a:spcPts val="700"/>
              </a:spcBef>
            </a:pPr>
            <a:r>
              <a:rPr sz="4400" spc="-5" dirty="0">
                <a:latin typeface="Trebuchet MS"/>
                <a:cs typeface="Trebuchet MS"/>
              </a:rPr>
              <a:t>CHARACTERISTICS </a:t>
            </a:r>
            <a:r>
              <a:rPr sz="4400" dirty="0">
                <a:latin typeface="Trebuchet MS"/>
                <a:cs typeface="Trebuchet MS"/>
              </a:rPr>
              <a:t>OF</a:t>
            </a:r>
            <a:r>
              <a:rPr sz="4400" spc="-175" dirty="0">
                <a:latin typeface="Trebuchet MS"/>
                <a:cs typeface="Trebuchet MS"/>
              </a:rPr>
              <a:t> </a:t>
            </a:r>
            <a:r>
              <a:rPr sz="4400" spc="-5" dirty="0">
                <a:latin typeface="Trebuchet MS"/>
                <a:cs typeface="Trebuchet MS"/>
              </a:rPr>
              <a:t>ALGAE:</a:t>
            </a:r>
            <a:endParaRPr sz="4400" dirty="0">
              <a:latin typeface="Trebuchet MS"/>
              <a:cs typeface="Trebuchet MS"/>
            </a:endParaRPr>
          </a:p>
          <a:p>
            <a:pPr marL="287020" indent="-274320">
              <a:lnSpc>
                <a:spcPct val="100000"/>
              </a:lnSpc>
              <a:spcBef>
                <a:spcPts val="600"/>
              </a:spcBef>
              <a:buClr>
                <a:srgbClr val="B03E9A"/>
              </a:buClr>
              <a:buSzPct val="72916"/>
              <a:buFont typeface="Wingdings"/>
              <a:buChar char=""/>
              <a:tabLst>
                <a:tab pos="287020" algn="l"/>
                <a:tab pos="1219835" algn="l"/>
              </a:tabLst>
            </a:pPr>
            <a:r>
              <a:rPr sz="4400" dirty="0">
                <a:latin typeface="Trebuchet MS"/>
                <a:cs typeface="Trebuchet MS"/>
              </a:rPr>
              <a:t>Algae	</a:t>
            </a:r>
            <a:r>
              <a:rPr sz="4400" spc="-5" dirty="0">
                <a:latin typeface="Trebuchet MS"/>
                <a:cs typeface="Trebuchet MS"/>
              </a:rPr>
              <a:t>are eukaryotic</a:t>
            </a:r>
            <a:r>
              <a:rPr sz="4400" spc="-25" dirty="0">
                <a:latin typeface="Trebuchet MS"/>
                <a:cs typeface="Trebuchet MS"/>
              </a:rPr>
              <a:t> </a:t>
            </a:r>
            <a:r>
              <a:rPr sz="4400" spc="-5" dirty="0">
                <a:latin typeface="Trebuchet MS"/>
                <a:cs typeface="Trebuchet MS"/>
              </a:rPr>
              <a:t>organisms</a:t>
            </a:r>
            <a:endParaRPr lang="en-US" sz="4400" spc="-5" dirty="0">
              <a:latin typeface="Trebuchet MS"/>
              <a:cs typeface="Trebuchet MS"/>
            </a:endParaRPr>
          </a:p>
          <a:p>
            <a:pPr marL="12700">
              <a:lnSpc>
                <a:spcPct val="100000"/>
              </a:lnSpc>
              <a:spcBef>
                <a:spcPts val="600"/>
              </a:spcBef>
              <a:buClr>
                <a:srgbClr val="B03E9A"/>
              </a:buClr>
              <a:buSzPct val="72916"/>
              <a:tabLst>
                <a:tab pos="287020" algn="l"/>
                <a:tab pos="1219835" algn="l"/>
              </a:tabLst>
            </a:pPr>
            <a:endParaRPr sz="4400" dirty="0">
              <a:latin typeface="Trebuchet MS"/>
              <a:cs typeface="Trebuchet MS"/>
            </a:endParaRPr>
          </a:p>
          <a:p>
            <a:pPr marL="287020" indent="-274320">
              <a:lnSpc>
                <a:spcPct val="100000"/>
              </a:lnSpc>
              <a:spcBef>
                <a:spcPts val="600"/>
              </a:spcBef>
              <a:buClr>
                <a:srgbClr val="B03E9A"/>
              </a:buClr>
              <a:buSzPct val="72916"/>
              <a:buFont typeface="Wingdings"/>
              <a:buChar char=""/>
              <a:tabLst>
                <a:tab pos="287020" algn="l"/>
              </a:tabLst>
            </a:pPr>
            <a:r>
              <a:rPr sz="4400" spc="-5" dirty="0">
                <a:latin typeface="Trebuchet MS"/>
                <a:cs typeface="Trebuchet MS"/>
              </a:rPr>
              <a:t>Mostly </a:t>
            </a:r>
            <a:r>
              <a:rPr sz="4400" spc="-10" dirty="0">
                <a:latin typeface="Trebuchet MS"/>
                <a:cs typeface="Trebuchet MS"/>
              </a:rPr>
              <a:t>photosynthetic</a:t>
            </a:r>
            <a:endParaRPr lang="en-US" sz="4400" spc="-10" dirty="0">
              <a:latin typeface="Trebuchet MS"/>
              <a:cs typeface="Trebuchet MS"/>
            </a:endParaRPr>
          </a:p>
          <a:p>
            <a:pPr marL="12700">
              <a:lnSpc>
                <a:spcPct val="100000"/>
              </a:lnSpc>
              <a:spcBef>
                <a:spcPts val="600"/>
              </a:spcBef>
              <a:buClr>
                <a:srgbClr val="B03E9A"/>
              </a:buClr>
              <a:buSzPct val="72916"/>
              <a:tabLst>
                <a:tab pos="287020" algn="l"/>
              </a:tabLst>
            </a:pPr>
            <a:endParaRPr sz="4400" dirty="0">
              <a:latin typeface="Trebuchet MS"/>
              <a:cs typeface="Trebuchet MS"/>
            </a:endParaRPr>
          </a:p>
          <a:p>
            <a:pPr marL="103505" marR="906144" indent="-91440">
              <a:lnSpc>
                <a:spcPts val="3479"/>
              </a:lnSpc>
              <a:spcBef>
                <a:spcPts val="215"/>
              </a:spcBef>
              <a:buClr>
                <a:srgbClr val="B03E9A"/>
              </a:buClr>
              <a:buSzPct val="72916"/>
              <a:buFont typeface="Wingdings"/>
              <a:buChar char=""/>
              <a:tabLst>
                <a:tab pos="287020" algn="l"/>
              </a:tabLst>
            </a:pPr>
            <a:r>
              <a:rPr sz="4400" dirty="0">
                <a:latin typeface="Trebuchet MS"/>
                <a:cs typeface="Trebuchet MS"/>
              </a:rPr>
              <a:t>They </a:t>
            </a:r>
            <a:r>
              <a:rPr sz="4400" spc="-5" dirty="0">
                <a:latin typeface="Trebuchet MS"/>
                <a:cs typeface="Trebuchet MS"/>
              </a:rPr>
              <a:t>are almost marine </a:t>
            </a:r>
            <a:r>
              <a:rPr sz="4400" dirty="0">
                <a:latin typeface="Trebuchet MS"/>
                <a:cs typeface="Trebuchet MS"/>
              </a:rPr>
              <a:t>,  very few </a:t>
            </a:r>
            <a:r>
              <a:rPr sz="4400" spc="-5" dirty="0">
                <a:latin typeface="Trebuchet MS"/>
                <a:cs typeface="Trebuchet MS"/>
              </a:rPr>
              <a:t>are</a:t>
            </a:r>
            <a:r>
              <a:rPr sz="4400" spc="-20" dirty="0">
                <a:latin typeface="Trebuchet MS"/>
                <a:cs typeface="Trebuchet MS"/>
              </a:rPr>
              <a:t> </a:t>
            </a:r>
            <a:r>
              <a:rPr sz="4400" spc="-30" dirty="0">
                <a:latin typeface="Trebuchet MS"/>
                <a:cs typeface="Trebuchet MS"/>
              </a:rPr>
              <a:t>freshwater.</a:t>
            </a:r>
            <a:endParaRPr lang="en-US" sz="4400" spc="-30" dirty="0">
              <a:latin typeface="Trebuchet MS"/>
              <a:cs typeface="Trebuchet MS"/>
            </a:endParaRPr>
          </a:p>
          <a:p>
            <a:pPr marL="12065" marR="906144">
              <a:lnSpc>
                <a:spcPts val="3479"/>
              </a:lnSpc>
              <a:spcBef>
                <a:spcPts val="215"/>
              </a:spcBef>
              <a:buClr>
                <a:srgbClr val="B03E9A"/>
              </a:buClr>
              <a:buSzPct val="72916"/>
              <a:tabLst>
                <a:tab pos="287020" algn="l"/>
              </a:tabLst>
            </a:pPr>
            <a:endParaRPr sz="4400" dirty="0">
              <a:latin typeface="Trebuchet MS"/>
              <a:cs typeface="Trebuchet MS"/>
            </a:endParaRPr>
          </a:p>
          <a:p>
            <a:pPr marL="103505" marR="1065530" indent="-91440">
              <a:lnSpc>
                <a:spcPts val="3479"/>
              </a:lnSpc>
              <a:spcBef>
                <a:spcPts val="5"/>
              </a:spcBef>
              <a:buClr>
                <a:srgbClr val="B03E9A"/>
              </a:buClr>
              <a:buSzPct val="72916"/>
              <a:buFont typeface="Wingdings"/>
              <a:buChar char=""/>
              <a:tabLst>
                <a:tab pos="287020" algn="l"/>
              </a:tabLst>
            </a:pPr>
            <a:r>
              <a:rPr sz="4400" dirty="0">
                <a:latin typeface="Trebuchet MS"/>
                <a:cs typeface="Trebuchet MS"/>
              </a:rPr>
              <a:t>Algae </a:t>
            </a:r>
            <a:r>
              <a:rPr sz="4400" spc="-5" dirty="0">
                <a:latin typeface="Trebuchet MS"/>
                <a:cs typeface="Trebuchet MS"/>
              </a:rPr>
              <a:t>can be</a:t>
            </a:r>
            <a:r>
              <a:rPr sz="4400" spc="-85" dirty="0">
                <a:latin typeface="Trebuchet MS"/>
                <a:cs typeface="Trebuchet MS"/>
              </a:rPr>
              <a:t> </a:t>
            </a:r>
            <a:r>
              <a:rPr sz="4400" spc="-5" dirty="0">
                <a:latin typeface="Trebuchet MS"/>
                <a:cs typeface="Trebuchet MS"/>
              </a:rPr>
              <a:t>unicellular  </a:t>
            </a:r>
            <a:r>
              <a:rPr sz="4400" dirty="0">
                <a:latin typeface="Trebuchet MS"/>
                <a:cs typeface="Trebuchet MS"/>
              </a:rPr>
              <a:t>or </a:t>
            </a:r>
            <a:r>
              <a:rPr sz="4400" spc="-30" dirty="0">
                <a:latin typeface="Trebuchet MS"/>
                <a:cs typeface="Trebuchet MS"/>
              </a:rPr>
              <a:t>multicellular.</a:t>
            </a:r>
            <a:endParaRPr lang="en-US" sz="4400" spc="-30" dirty="0">
              <a:latin typeface="Trebuchet MS"/>
              <a:cs typeface="Trebuchet MS"/>
            </a:endParaRPr>
          </a:p>
          <a:p>
            <a:pPr marL="12065" marR="1065530">
              <a:lnSpc>
                <a:spcPts val="3479"/>
              </a:lnSpc>
              <a:spcBef>
                <a:spcPts val="5"/>
              </a:spcBef>
              <a:buClr>
                <a:srgbClr val="B03E9A"/>
              </a:buClr>
              <a:buSzPct val="72916"/>
              <a:tabLst>
                <a:tab pos="287020" algn="l"/>
              </a:tabLst>
            </a:pPr>
            <a:endParaRPr sz="4400" dirty="0">
              <a:latin typeface="Trebuchet MS"/>
              <a:cs typeface="Trebuchet MS"/>
            </a:endParaRPr>
          </a:p>
          <a:p>
            <a:pPr marL="103505" marR="1206500" indent="-91440">
              <a:lnSpc>
                <a:spcPts val="3479"/>
              </a:lnSpc>
              <a:buClr>
                <a:srgbClr val="B03E9A"/>
              </a:buClr>
              <a:buSzPct val="72916"/>
              <a:buFont typeface="Wingdings"/>
              <a:buChar char=""/>
              <a:tabLst>
                <a:tab pos="287020" algn="l"/>
              </a:tabLst>
            </a:pPr>
            <a:r>
              <a:rPr sz="4400" spc="-5" dirty="0">
                <a:latin typeface="Trebuchet MS"/>
                <a:cs typeface="Trebuchet MS"/>
              </a:rPr>
              <a:t>Algae reproduce </a:t>
            </a:r>
            <a:r>
              <a:rPr sz="4400" spc="-10" dirty="0">
                <a:latin typeface="Trebuchet MS"/>
                <a:cs typeface="Trebuchet MS"/>
              </a:rPr>
              <a:t>either  </a:t>
            </a:r>
            <a:r>
              <a:rPr sz="4400" spc="-5" dirty="0">
                <a:latin typeface="Trebuchet MS"/>
                <a:cs typeface="Trebuchet MS"/>
              </a:rPr>
              <a:t>by vegetative </a:t>
            </a:r>
            <a:r>
              <a:rPr sz="4400" dirty="0">
                <a:latin typeface="Trebuchet MS"/>
                <a:cs typeface="Trebuchet MS"/>
              </a:rPr>
              <a:t>, </a:t>
            </a:r>
            <a:r>
              <a:rPr sz="4400" spc="-5" dirty="0">
                <a:latin typeface="Trebuchet MS"/>
                <a:cs typeface="Trebuchet MS"/>
              </a:rPr>
              <a:t>asexual  </a:t>
            </a:r>
            <a:r>
              <a:rPr sz="4400" dirty="0">
                <a:latin typeface="Trebuchet MS"/>
                <a:cs typeface="Trebuchet MS"/>
              </a:rPr>
              <a:t>or sexual </a:t>
            </a:r>
            <a:r>
              <a:rPr sz="4400" spc="-10" dirty="0">
                <a:latin typeface="Trebuchet MS"/>
                <a:cs typeface="Trebuchet MS"/>
              </a:rPr>
              <a:t>methods.</a:t>
            </a:r>
            <a:endParaRPr sz="4400" dirty="0">
              <a:latin typeface="Trebuchet MS"/>
              <a:cs typeface="Trebuchet MS"/>
            </a:endParaRPr>
          </a:p>
        </p:txBody>
      </p:sp>
      <p:sp>
        <p:nvSpPr>
          <p:cNvPr id="3" name="object 14">
            <a:extLst>
              <a:ext uri="{FF2B5EF4-FFF2-40B4-BE49-F238E27FC236}">
                <a16:creationId xmlns:a16="http://schemas.microsoft.com/office/drawing/2014/main" id="{FCE6DBFB-ABDE-5B2C-FAD0-F1CBD6871BC4}"/>
              </a:ext>
            </a:extLst>
          </p:cNvPr>
          <p:cNvSpPr/>
          <p:nvPr/>
        </p:nvSpPr>
        <p:spPr>
          <a:xfrm>
            <a:off x="11935326" y="2805616"/>
            <a:ext cx="5202261" cy="4446265"/>
          </a:xfrm>
          <a:prstGeom prst="rect">
            <a:avLst/>
          </a:prstGeom>
          <a:blipFill>
            <a:blip r:embed="rId3" cstate="print"/>
            <a:stretch>
              <a:fillRect/>
            </a:stretch>
          </a:blipFill>
        </p:spPr>
        <p:txBody>
          <a:bodyPr wrap="square" lIns="0" tIns="0" rIns="0" bIns="0" rtlCol="0"/>
          <a:lstStyle/>
          <a:p>
            <a:endParaRPr/>
          </a:p>
        </p:txBody>
      </p:sp>
      <p:sp>
        <p:nvSpPr>
          <p:cNvPr id="6" name="TextBox 5">
            <a:extLst>
              <a:ext uri="{FF2B5EF4-FFF2-40B4-BE49-F238E27FC236}">
                <a16:creationId xmlns:a16="http://schemas.microsoft.com/office/drawing/2014/main" id="{195CB7B3-EEE4-0319-3B5F-BE5D68C31386}"/>
              </a:ext>
            </a:extLst>
          </p:cNvPr>
          <p:cNvSpPr txBox="1"/>
          <p:nvPr/>
        </p:nvSpPr>
        <p:spPr>
          <a:xfrm>
            <a:off x="3642009" y="403412"/>
            <a:ext cx="9144000" cy="1200329"/>
          </a:xfrm>
          <a:prstGeom prst="rect">
            <a:avLst/>
          </a:prstGeom>
          <a:noFill/>
        </p:spPr>
        <p:txBody>
          <a:bodyPr wrap="square">
            <a:spAutoFit/>
          </a:bodyPr>
          <a:lstStyle/>
          <a:p>
            <a:pPr algn="ctr"/>
            <a:r>
              <a:rPr lang="en-IN" sz="7200" spc="-5" dirty="0">
                <a:solidFill>
                  <a:srgbClr val="FF0000"/>
                </a:solidFill>
                <a:latin typeface="Trebuchet MS"/>
                <a:cs typeface="Trebuchet MS"/>
              </a:rPr>
              <a:t>ALGAE</a:t>
            </a:r>
            <a:endParaRPr lang="en-IN" sz="7200" dirty="0">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0A1F630-9D41-FAB9-B70C-1F38B6D2B78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sp>
        <p:nvSpPr>
          <p:cNvPr id="6" name="object 27">
            <a:extLst>
              <a:ext uri="{FF2B5EF4-FFF2-40B4-BE49-F238E27FC236}">
                <a16:creationId xmlns:a16="http://schemas.microsoft.com/office/drawing/2014/main" id="{44C596DF-C105-A155-B9E5-146DFD679F0E}"/>
              </a:ext>
            </a:extLst>
          </p:cNvPr>
          <p:cNvSpPr txBox="1"/>
          <p:nvPr/>
        </p:nvSpPr>
        <p:spPr>
          <a:xfrm>
            <a:off x="535940" y="1556426"/>
            <a:ext cx="11931707" cy="7527702"/>
          </a:xfrm>
          <a:prstGeom prst="rect">
            <a:avLst/>
          </a:prstGeom>
        </p:spPr>
        <p:txBody>
          <a:bodyPr vert="horz" wrap="square" lIns="0" tIns="88900" rIns="0" bIns="0" rtlCol="0">
            <a:spAutoFit/>
          </a:bodyPr>
          <a:lstStyle/>
          <a:p>
            <a:pPr marL="12700">
              <a:lnSpc>
                <a:spcPct val="100000"/>
              </a:lnSpc>
              <a:spcBef>
                <a:spcPts val="700"/>
              </a:spcBef>
            </a:pPr>
            <a:r>
              <a:rPr sz="4400" spc="-5" dirty="0">
                <a:latin typeface="Trebuchet MS"/>
                <a:cs typeface="Trebuchet MS"/>
              </a:rPr>
              <a:t>Characteristics </a:t>
            </a:r>
            <a:r>
              <a:rPr sz="4400" dirty="0">
                <a:latin typeface="Trebuchet MS"/>
                <a:cs typeface="Trebuchet MS"/>
              </a:rPr>
              <a:t>of</a:t>
            </a:r>
            <a:r>
              <a:rPr sz="4400" spc="-50" dirty="0">
                <a:latin typeface="Trebuchet MS"/>
                <a:cs typeface="Trebuchet MS"/>
              </a:rPr>
              <a:t> </a:t>
            </a:r>
            <a:r>
              <a:rPr sz="4400" spc="-5" dirty="0">
                <a:latin typeface="Trebuchet MS"/>
                <a:cs typeface="Trebuchet MS"/>
              </a:rPr>
              <a:t>protozoa:</a:t>
            </a:r>
            <a:endParaRPr sz="4400" dirty="0">
              <a:latin typeface="Trebuchet MS"/>
              <a:cs typeface="Trebuchet MS"/>
            </a:endParaRPr>
          </a:p>
          <a:p>
            <a:pPr marL="287020" indent="-274320">
              <a:lnSpc>
                <a:spcPct val="100000"/>
              </a:lnSpc>
              <a:spcBef>
                <a:spcPts val="600"/>
              </a:spcBef>
              <a:buClr>
                <a:srgbClr val="B03E9A"/>
              </a:buClr>
              <a:buSzPct val="73076"/>
              <a:buFont typeface="Wingdings"/>
              <a:buChar char=""/>
              <a:tabLst>
                <a:tab pos="287020" algn="l"/>
              </a:tabLst>
            </a:pPr>
            <a:r>
              <a:rPr sz="4400" spc="-20" dirty="0">
                <a:latin typeface="Trebuchet MS"/>
                <a:cs typeface="Trebuchet MS"/>
              </a:rPr>
              <a:t>Protozoa </a:t>
            </a:r>
            <a:r>
              <a:rPr sz="4400" spc="-5" dirty="0">
                <a:latin typeface="Trebuchet MS"/>
                <a:cs typeface="Trebuchet MS"/>
              </a:rPr>
              <a:t>are</a:t>
            </a:r>
            <a:r>
              <a:rPr sz="4400" spc="15" dirty="0">
                <a:latin typeface="Trebuchet MS"/>
                <a:cs typeface="Trebuchet MS"/>
              </a:rPr>
              <a:t> </a:t>
            </a:r>
            <a:r>
              <a:rPr sz="4400" spc="-5" dirty="0">
                <a:latin typeface="Trebuchet MS"/>
                <a:cs typeface="Trebuchet MS"/>
              </a:rPr>
              <a:t>unicellular</a:t>
            </a:r>
            <a:endParaRPr lang="en-US" sz="4400" spc="-5" dirty="0">
              <a:latin typeface="Trebuchet MS"/>
              <a:cs typeface="Trebuchet MS"/>
            </a:endParaRPr>
          </a:p>
          <a:p>
            <a:pPr marL="12700">
              <a:lnSpc>
                <a:spcPct val="100000"/>
              </a:lnSpc>
              <a:spcBef>
                <a:spcPts val="600"/>
              </a:spcBef>
              <a:buClr>
                <a:srgbClr val="B03E9A"/>
              </a:buClr>
              <a:buSzPct val="73076"/>
              <a:tabLst>
                <a:tab pos="287020" algn="l"/>
              </a:tabLst>
            </a:pPr>
            <a:endParaRPr sz="4400" dirty="0">
              <a:latin typeface="Trebuchet MS"/>
              <a:cs typeface="Trebuchet MS"/>
            </a:endParaRPr>
          </a:p>
          <a:p>
            <a:pPr marL="113030" marR="2007870" indent="-100965">
              <a:lnSpc>
                <a:spcPts val="3720"/>
              </a:lnSpc>
              <a:spcBef>
                <a:spcPts val="225"/>
              </a:spcBef>
              <a:buClr>
                <a:srgbClr val="B03E9A"/>
              </a:buClr>
              <a:buSzPct val="73076"/>
              <a:buFont typeface="Wingdings"/>
              <a:buChar char=""/>
              <a:tabLst>
                <a:tab pos="387350" algn="l"/>
                <a:tab pos="387985" algn="l"/>
              </a:tabLst>
            </a:pPr>
            <a:r>
              <a:rPr sz="4400" spc="-5" dirty="0">
                <a:latin typeface="Trebuchet MS"/>
                <a:cs typeface="Trebuchet MS"/>
              </a:rPr>
              <a:t>Organisms that have animal  </a:t>
            </a:r>
            <a:r>
              <a:rPr sz="4400" dirty="0">
                <a:latin typeface="Trebuchet MS"/>
                <a:cs typeface="Trebuchet MS"/>
              </a:rPr>
              <a:t>like</a:t>
            </a:r>
            <a:r>
              <a:rPr sz="4400" spc="-25" dirty="0">
                <a:latin typeface="Trebuchet MS"/>
                <a:cs typeface="Trebuchet MS"/>
              </a:rPr>
              <a:t> </a:t>
            </a:r>
            <a:r>
              <a:rPr sz="4400" spc="-5" dirty="0">
                <a:latin typeface="Trebuchet MS"/>
                <a:cs typeface="Trebuchet MS"/>
              </a:rPr>
              <a:t>characteristics.</a:t>
            </a:r>
            <a:endParaRPr lang="en-US" sz="4400" spc="-5" dirty="0">
              <a:latin typeface="Trebuchet MS"/>
              <a:cs typeface="Trebuchet MS"/>
            </a:endParaRPr>
          </a:p>
          <a:p>
            <a:pPr marL="12065" marR="2007870">
              <a:lnSpc>
                <a:spcPts val="3720"/>
              </a:lnSpc>
              <a:spcBef>
                <a:spcPts val="225"/>
              </a:spcBef>
              <a:buClr>
                <a:srgbClr val="B03E9A"/>
              </a:buClr>
              <a:buSzPct val="73076"/>
              <a:tabLst>
                <a:tab pos="387350" algn="l"/>
                <a:tab pos="387985" algn="l"/>
              </a:tabLst>
            </a:pPr>
            <a:endParaRPr sz="4400" dirty="0">
              <a:latin typeface="Trebuchet MS"/>
              <a:cs typeface="Trebuchet MS"/>
            </a:endParaRPr>
          </a:p>
          <a:p>
            <a:pPr marL="113030" marR="3259454" indent="-100965">
              <a:lnSpc>
                <a:spcPts val="3720"/>
              </a:lnSpc>
              <a:buClr>
                <a:srgbClr val="B03E9A"/>
              </a:buClr>
              <a:buSzPct val="73076"/>
              <a:buFont typeface="Wingdings"/>
              <a:buChar char=""/>
              <a:tabLst>
                <a:tab pos="287020" algn="l"/>
              </a:tabLst>
            </a:pPr>
            <a:r>
              <a:rPr sz="4400" dirty="0">
                <a:latin typeface="Trebuchet MS"/>
                <a:cs typeface="Trebuchet MS"/>
              </a:rPr>
              <a:t>They </a:t>
            </a:r>
            <a:r>
              <a:rPr sz="4400" spc="-5" dirty="0">
                <a:latin typeface="Trebuchet MS"/>
                <a:cs typeface="Trebuchet MS"/>
              </a:rPr>
              <a:t>are</a:t>
            </a:r>
            <a:r>
              <a:rPr sz="4400" spc="-75" dirty="0">
                <a:latin typeface="Trebuchet MS"/>
                <a:cs typeface="Trebuchet MS"/>
              </a:rPr>
              <a:t> </a:t>
            </a:r>
            <a:r>
              <a:rPr sz="4400" spc="-5" dirty="0">
                <a:latin typeface="Trebuchet MS"/>
                <a:cs typeface="Trebuchet MS"/>
              </a:rPr>
              <a:t>eukaryotic</a:t>
            </a:r>
            <a:r>
              <a:rPr lang="en-US" sz="4400" spc="-5" dirty="0">
                <a:latin typeface="Trebuchet MS"/>
                <a:cs typeface="Trebuchet MS"/>
              </a:rPr>
              <a:t> </a:t>
            </a:r>
            <a:r>
              <a:rPr lang="en-IN" sz="4400" spc="-5" dirty="0">
                <a:latin typeface="Trebuchet MS"/>
                <a:cs typeface="Trebuchet MS"/>
              </a:rPr>
              <a:t>microorganisms.</a:t>
            </a:r>
          </a:p>
          <a:p>
            <a:pPr marL="12065" marR="3259454">
              <a:lnSpc>
                <a:spcPts val="3720"/>
              </a:lnSpc>
              <a:buClr>
                <a:srgbClr val="B03E9A"/>
              </a:buClr>
              <a:buSzPct val="73076"/>
              <a:tabLst>
                <a:tab pos="287020" algn="l"/>
              </a:tabLst>
            </a:pPr>
            <a:endParaRPr sz="4400" dirty="0">
              <a:latin typeface="Trebuchet MS"/>
              <a:cs typeface="Trebuchet MS"/>
            </a:endParaRPr>
          </a:p>
          <a:p>
            <a:pPr marL="12700" marR="2285365">
              <a:lnSpc>
                <a:spcPts val="3720"/>
              </a:lnSpc>
              <a:buClr>
                <a:srgbClr val="B03E9A"/>
              </a:buClr>
              <a:buSzPct val="73076"/>
              <a:buFont typeface="Wingdings"/>
              <a:buChar char=""/>
              <a:tabLst>
                <a:tab pos="287020" algn="l"/>
              </a:tabLst>
            </a:pPr>
            <a:r>
              <a:rPr sz="4400" dirty="0">
                <a:latin typeface="Trebuchet MS"/>
                <a:cs typeface="Trebuchet MS"/>
              </a:rPr>
              <a:t>They </a:t>
            </a:r>
            <a:r>
              <a:rPr sz="4400" spc="-5" dirty="0">
                <a:latin typeface="Trebuchet MS"/>
                <a:cs typeface="Trebuchet MS"/>
              </a:rPr>
              <a:t>can move from place  to</a:t>
            </a:r>
            <a:r>
              <a:rPr sz="4400" spc="-10" dirty="0">
                <a:latin typeface="Trebuchet MS"/>
                <a:cs typeface="Trebuchet MS"/>
              </a:rPr>
              <a:t> </a:t>
            </a:r>
            <a:r>
              <a:rPr sz="4400" spc="-5" dirty="0">
                <a:latin typeface="Trebuchet MS"/>
                <a:cs typeface="Trebuchet MS"/>
              </a:rPr>
              <a:t>place.</a:t>
            </a:r>
            <a:endParaRPr lang="en-US" sz="4400" spc="-5" dirty="0">
              <a:latin typeface="Trebuchet MS"/>
              <a:cs typeface="Trebuchet MS"/>
            </a:endParaRPr>
          </a:p>
          <a:p>
            <a:pPr marL="12700" marR="2285365">
              <a:lnSpc>
                <a:spcPts val="3720"/>
              </a:lnSpc>
              <a:buClr>
                <a:srgbClr val="B03E9A"/>
              </a:buClr>
              <a:buSzPct val="73076"/>
              <a:tabLst>
                <a:tab pos="287020" algn="l"/>
              </a:tabLst>
            </a:pPr>
            <a:endParaRPr sz="4400" dirty="0">
              <a:latin typeface="Trebuchet MS"/>
              <a:cs typeface="Trebuchet MS"/>
            </a:endParaRPr>
          </a:p>
          <a:p>
            <a:pPr marL="286385" marR="5080" indent="-274320">
              <a:lnSpc>
                <a:spcPct val="100000"/>
              </a:lnSpc>
              <a:spcBef>
                <a:spcPts val="380"/>
              </a:spcBef>
              <a:buClr>
                <a:srgbClr val="B03E9A"/>
              </a:buClr>
              <a:buSzPct val="73076"/>
              <a:buFont typeface="Wingdings"/>
              <a:buChar char=""/>
              <a:tabLst>
                <a:tab pos="287020" algn="l"/>
              </a:tabLst>
            </a:pPr>
            <a:r>
              <a:rPr sz="4400" spc="-5" dirty="0">
                <a:latin typeface="Trebuchet MS"/>
                <a:cs typeface="Trebuchet MS"/>
              </a:rPr>
              <a:t>Some protozoa </a:t>
            </a:r>
            <a:r>
              <a:rPr sz="4400" dirty="0">
                <a:latin typeface="Trebuchet MS"/>
                <a:cs typeface="Trebuchet MS"/>
              </a:rPr>
              <a:t>live </a:t>
            </a:r>
            <a:r>
              <a:rPr sz="4400" spc="-5" dirty="0">
                <a:latin typeface="Trebuchet MS"/>
                <a:cs typeface="Trebuchet MS"/>
              </a:rPr>
              <a:t>in fresh </a:t>
            </a:r>
            <a:r>
              <a:rPr sz="4400" dirty="0">
                <a:latin typeface="Trebuchet MS"/>
                <a:cs typeface="Trebuchet MS"/>
              </a:rPr>
              <a:t>or salty </a:t>
            </a:r>
            <a:r>
              <a:rPr sz="4400" spc="-5" dirty="0">
                <a:latin typeface="Trebuchet MS"/>
                <a:cs typeface="Trebuchet MS"/>
              </a:rPr>
              <a:t>water  while others </a:t>
            </a:r>
            <a:r>
              <a:rPr sz="4400" dirty="0">
                <a:latin typeface="Trebuchet MS"/>
                <a:cs typeface="Trebuchet MS"/>
              </a:rPr>
              <a:t>live </a:t>
            </a:r>
            <a:r>
              <a:rPr sz="4400" spc="-5" dirty="0">
                <a:latin typeface="Trebuchet MS"/>
                <a:cs typeface="Trebuchet MS"/>
              </a:rPr>
              <a:t>in</a:t>
            </a:r>
            <a:r>
              <a:rPr sz="4400" spc="-30" dirty="0">
                <a:latin typeface="Trebuchet MS"/>
                <a:cs typeface="Trebuchet MS"/>
              </a:rPr>
              <a:t> </a:t>
            </a:r>
            <a:r>
              <a:rPr sz="4400" spc="-5" dirty="0">
                <a:latin typeface="Trebuchet MS"/>
                <a:cs typeface="Trebuchet MS"/>
              </a:rPr>
              <a:t>soil.</a:t>
            </a:r>
            <a:endParaRPr sz="4400" dirty="0">
              <a:latin typeface="Trebuchet MS"/>
              <a:cs typeface="Trebuchet MS"/>
            </a:endParaRPr>
          </a:p>
        </p:txBody>
      </p:sp>
      <p:sp>
        <p:nvSpPr>
          <p:cNvPr id="7" name="object 28">
            <a:extLst>
              <a:ext uri="{FF2B5EF4-FFF2-40B4-BE49-F238E27FC236}">
                <a16:creationId xmlns:a16="http://schemas.microsoft.com/office/drawing/2014/main" id="{C76BDF7B-95DF-AB01-2FBC-2D2FBB815A53}"/>
              </a:ext>
            </a:extLst>
          </p:cNvPr>
          <p:cNvSpPr/>
          <p:nvPr/>
        </p:nvSpPr>
        <p:spPr>
          <a:xfrm>
            <a:off x="12849726" y="1985623"/>
            <a:ext cx="4905953" cy="7653677"/>
          </a:xfrm>
          <a:prstGeom prst="rect">
            <a:avLst/>
          </a:prstGeom>
          <a:blipFill>
            <a:blip r:embed="rId2" cstate="print"/>
            <a:stretch>
              <a:fillRect/>
            </a:stretch>
          </a:blipFill>
        </p:spPr>
        <p:txBody>
          <a:bodyPr wrap="square" lIns="0" tIns="0" rIns="0" bIns="0" rtlCol="0"/>
          <a:lstStyle/>
          <a:p>
            <a:endParaRPr/>
          </a:p>
        </p:txBody>
      </p:sp>
      <p:sp>
        <p:nvSpPr>
          <p:cNvPr id="9" name="TextBox 8">
            <a:extLst>
              <a:ext uri="{FF2B5EF4-FFF2-40B4-BE49-F238E27FC236}">
                <a16:creationId xmlns:a16="http://schemas.microsoft.com/office/drawing/2014/main" id="{E0CE20EA-44D7-4C78-49D9-C01361DA4078}"/>
              </a:ext>
            </a:extLst>
          </p:cNvPr>
          <p:cNvSpPr txBox="1"/>
          <p:nvPr/>
        </p:nvSpPr>
        <p:spPr>
          <a:xfrm>
            <a:off x="3323647" y="448430"/>
            <a:ext cx="9144000" cy="1107996"/>
          </a:xfrm>
          <a:prstGeom prst="rect">
            <a:avLst/>
          </a:prstGeom>
          <a:noFill/>
        </p:spPr>
        <p:txBody>
          <a:bodyPr wrap="square">
            <a:spAutoFit/>
          </a:bodyPr>
          <a:lstStyle/>
          <a:p>
            <a:pPr algn="ctr"/>
            <a:r>
              <a:rPr lang="en-IN" sz="6600" spc="-5" dirty="0">
                <a:latin typeface="Trebuchet MS"/>
                <a:cs typeface="Trebuchet MS"/>
              </a:rPr>
              <a:t>PROTOZOA</a:t>
            </a:r>
            <a:endParaRPr lang="en-IN" sz="6600" dirty="0"/>
          </a:p>
        </p:txBody>
      </p:sp>
    </p:spTree>
    <p:extLst>
      <p:ext uri="{BB962C8B-B14F-4D97-AF65-F5344CB8AC3E}">
        <p14:creationId xmlns:p14="http://schemas.microsoft.com/office/powerpoint/2010/main" val="1055916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6F6ED"/>
        </a:solidFill>
        <a:effectLst/>
      </p:bgPr>
    </p:bg>
    <p:spTree>
      <p:nvGrpSpPr>
        <p:cNvPr id="1" name="Shape 138"/>
        <p:cNvGrpSpPr/>
        <p:nvPr/>
      </p:nvGrpSpPr>
      <p:grpSpPr>
        <a:xfrm>
          <a:off x="0" y="0"/>
          <a:ext cx="0" cy="0"/>
          <a:chOff x="0" y="0"/>
          <a:chExt cx="0" cy="0"/>
        </a:xfrm>
      </p:grpSpPr>
      <p:sp>
        <p:nvSpPr>
          <p:cNvPr id="139" name="Google Shape;139;p6"/>
          <p:cNvSpPr/>
          <p:nvPr/>
        </p:nvSpPr>
        <p:spPr>
          <a:xfrm>
            <a:off x="7436419" y="9258300"/>
            <a:ext cx="10851581" cy="1035566"/>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6"/>
          <p:cNvSpPr/>
          <p:nvPr/>
        </p:nvSpPr>
        <p:spPr>
          <a:xfrm flipH="1">
            <a:off x="847725" y="2324100"/>
            <a:ext cx="66675" cy="716280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6"/>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solidFill>
                  <a:schemeClr val="dk1"/>
                </a:solidFill>
                <a:latin typeface="Cambria"/>
                <a:ea typeface="Cambria"/>
                <a:cs typeface="Cambria"/>
                <a:sym typeface="Cambria"/>
              </a:rPr>
              <a:t>6</a:t>
            </a:fld>
            <a:r>
              <a:rPr lang="en-US" sz="1400">
                <a:solidFill>
                  <a:schemeClr val="dk1"/>
                </a:solidFill>
                <a:latin typeface="Cambria"/>
                <a:ea typeface="Cambria"/>
                <a:cs typeface="Cambria"/>
                <a:sym typeface="Cambria"/>
              </a:rPr>
              <a:t>/10</a:t>
            </a:r>
            <a:endParaRPr sz="1400">
              <a:solidFill>
                <a:schemeClr val="dk1"/>
              </a:solidFill>
              <a:latin typeface="Cambria"/>
              <a:ea typeface="Cambria"/>
              <a:cs typeface="Cambria"/>
              <a:sym typeface="Cambria"/>
            </a:endParaRPr>
          </a:p>
        </p:txBody>
      </p:sp>
      <p:sp>
        <p:nvSpPr>
          <p:cNvPr id="6" name="Rectangle 5">
            <a:extLst>
              <a:ext uri="{FF2B5EF4-FFF2-40B4-BE49-F238E27FC236}">
                <a16:creationId xmlns:a16="http://schemas.microsoft.com/office/drawing/2014/main" id="{93146DC8-EE1E-05D7-A1CA-A591DF5756E7}"/>
              </a:ext>
            </a:extLst>
          </p:cNvPr>
          <p:cNvSpPr>
            <a:spLocks noChangeArrowheads="1"/>
          </p:cNvSpPr>
          <p:nvPr/>
        </p:nvSpPr>
        <p:spPr bwMode="auto">
          <a:xfrm>
            <a:off x="0" y="4708525"/>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000" b="0" i="0" u="none" strike="noStrike" cap="none" normalizeH="0" baseline="0">
                <a:ln>
                  <a:noFill/>
                </a:ln>
                <a:solidFill>
                  <a:schemeClr val="tx1"/>
                </a:solidFill>
                <a:effectLst/>
                <a:latin typeface="Arial" panose="020B0604020202020204" pitchFamily="34" charset="0"/>
                <a:ea typeface="Calibri" panose="020F0502020204030204" pitchFamily="34" charset="0"/>
              </a:rPr>
            </a:br>
            <a:r>
              <a:rPr kumimoji="0" lang="en-US" altLang="en-US" sz="1100" b="1" i="0" u="none" strike="noStrike" cap="none" normalizeH="0" baseline="0">
                <a:ln>
                  <a:noFill/>
                </a:ln>
                <a:solidFill>
                  <a:schemeClr val="tx1"/>
                </a:solidFill>
                <a:effectLst/>
                <a:latin typeface="Arial" panose="020B0604020202020204" pitchFamily="34" charset="0"/>
                <a:ea typeface="Calibri" panose="020F0502020204030204" pitchFamily="34" charset="0"/>
              </a:rPr>
              <a:t>G</a:t>
            </a:r>
            <a:r>
              <a:rPr kumimoji="0" lang="en-US" altLang="en-US" sz="1200" b="0" i="0" u="none" strike="noStrike" cap="none" normalizeH="0" baseline="0">
                <a:ln>
                  <a:noFill/>
                </a:ln>
                <a:solidFill>
                  <a:schemeClr val="tx1"/>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object 14">
            <a:extLst>
              <a:ext uri="{FF2B5EF4-FFF2-40B4-BE49-F238E27FC236}">
                <a16:creationId xmlns:a16="http://schemas.microsoft.com/office/drawing/2014/main" id="{E983EA7A-B5E0-0322-2091-F65A33E303BA}"/>
              </a:ext>
            </a:extLst>
          </p:cNvPr>
          <p:cNvSpPr txBox="1"/>
          <p:nvPr/>
        </p:nvSpPr>
        <p:spPr>
          <a:xfrm>
            <a:off x="1043559" y="1777835"/>
            <a:ext cx="15391578" cy="4013919"/>
          </a:xfrm>
          <a:prstGeom prst="rect">
            <a:avLst/>
          </a:prstGeom>
        </p:spPr>
        <p:txBody>
          <a:bodyPr vert="horz" wrap="square" lIns="0" tIns="88900" rIns="0" bIns="0" rtlCol="0">
            <a:spAutoFit/>
          </a:bodyPr>
          <a:lstStyle/>
          <a:p>
            <a:pPr marL="12700">
              <a:lnSpc>
                <a:spcPct val="100000"/>
              </a:lnSpc>
              <a:spcBef>
                <a:spcPts val="700"/>
              </a:spcBef>
            </a:pPr>
            <a:r>
              <a:rPr sz="4800" spc="-5" dirty="0">
                <a:latin typeface="Trebuchet MS"/>
                <a:cs typeface="Trebuchet MS"/>
              </a:rPr>
              <a:t>Characteristics </a:t>
            </a:r>
            <a:r>
              <a:rPr sz="4800" dirty="0">
                <a:latin typeface="Trebuchet MS"/>
                <a:cs typeface="Trebuchet MS"/>
              </a:rPr>
              <a:t>of</a:t>
            </a:r>
            <a:r>
              <a:rPr sz="4800" spc="-40" dirty="0">
                <a:latin typeface="Trebuchet MS"/>
                <a:cs typeface="Trebuchet MS"/>
              </a:rPr>
              <a:t> </a:t>
            </a:r>
            <a:r>
              <a:rPr sz="4800" dirty="0">
                <a:latin typeface="Trebuchet MS"/>
                <a:cs typeface="Trebuchet MS"/>
              </a:rPr>
              <a:t>fungi:</a:t>
            </a:r>
          </a:p>
          <a:p>
            <a:pPr marL="287020" marR="5080" indent="-274320">
              <a:lnSpc>
                <a:spcPct val="100000"/>
              </a:lnSpc>
              <a:spcBef>
                <a:spcPts val="600"/>
              </a:spcBef>
              <a:buClr>
                <a:srgbClr val="B03E9A"/>
              </a:buClr>
              <a:buSzPct val="73076"/>
              <a:buFont typeface="Courier New"/>
              <a:buChar char="o"/>
              <a:tabLst>
                <a:tab pos="287020" algn="l"/>
              </a:tabLst>
            </a:pPr>
            <a:r>
              <a:rPr sz="4800" dirty="0">
                <a:latin typeface="Trebuchet MS"/>
                <a:cs typeface="Trebuchet MS"/>
              </a:rPr>
              <a:t>Fungi </a:t>
            </a:r>
            <a:r>
              <a:rPr sz="4800" spc="-5" dirty="0">
                <a:latin typeface="Trebuchet MS"/>
                <a:cs typeface="Trebuchet MS"/>
              </a:rPr>
              <a:t>are plant </a:t>
            </a:r>
            <a:r>
              <a:rPr sz="4800" dirty="0">
                <a:latin typeface="Trebuchet MS"/>
                <a:cs typeface="Trebuchet MS"/>
              </a:rPr>
              <a:t>like </a:t>
            </a:r>
            <a:r>
              <a:rPr sz="4800" spc="-5" dirty="0">
                <a:latin typeface="Trebuchet MS"/>
                <a:cs typeface="Trebuchet MS"/>
              </a:rPr>
              <a:t>organisms that do </a:t>
            </a:r>
            <a:r>
              <a:rPr sz="4800" dirty="0">
                <a:latin typeface="Trebuchet MS"/>
                <a:cs typeface="Trebuchet MS"/>
              </a:rPr>
              <a:t>not  </a:t>
            </a:r>
            <a:r>
              <a:rPr sz="4800" spc="-5" dirty="0">
                <a:latin typeface="Trebuchet MS"/>
                <a:cs typeface="Trebuchet MS"/>
              </a:rPr>
              <a:t>contain</a:t>
            </a:r>
            <a:r>
              <a:rPr sz="4800" spc="-20" dirty="0">
                <a:latin typeface="Trebuchet MS"/>
                <a:cs typeface="Trebuchet MS"/>
              </a:rPr>
              <a:t> </a:t>
            </a:r>
            <a:r>
              <a:rPr sz="4800" spc="-5" dirty="0">
                <a:latin typeface="Trebuchet MS"/>
                <a:cs typeface="Trebuchet MS"/>
              </a:rPr>
              <a:t>chlorophyll.</a:t>
            </a:r>
            <a:endParaRPr sz="4800" dirty="0">
              <a:latin typeface="Trebuchet MS"/>
              <a:cs typeface="Trebuchet MS"/>
            </a:endParaRPr>
          </a:p>
          <a:p>
            <a:pPr marL="287020" indent="-274320">
              <a:lnSpc>
                <a:spcPct val="100000"/>
              </a:lnSpc>
              <a:spcBef>
                <a:spcPts val="600"/>
              </a:spcBef>
              <a:buClr>
                <a:srgbClr val="B03E9A"/>
              </a:buClr>
              <a:buSzPct val="73076"/>
              <a:buFont typeface="Courier New"/>
              <a:buChar char="o"/>
              <a:tabLst>
                <a:tab pos="287020" algn="l"/>
              </a:tabLst>
            </a:pPr>
            <a:r>
              <a:rPr sz="4800" dirty="0">
                <a:latin typeface="Trebuchet MS"/>
                <a:cs typeface="Trebuchet MS"/>
              </a:rPr>
              <a:t>They </a:t>
            </a:r>
            <a:r>
              <a:rPr sz="4800" spc="-5" dirty="0">
                <a:latin typeface="Trebuchet MS"/>
                <a:cs typeface="Trebuchet MS"/>
              </a:rPr>
              <a:t>may </a:t>
            </a:r>
            <a:r>
              <a:rPr sz="4800" dirty="0">
                <a:latin typeface="Trebuchet MS"/>
                <a:cs typeface="Trebuchet MS"/>
              </a:rPr>
              <a:t>be </a:t>
            </a:r>
            <a:r>
              <a:rPr sz="4800" spc="-5" dirty="0">
                <a:latin typeface="Trebuchet MS"/>
                <a:cs typeface="Trebuchet MS"/>
              </a:rPr>
              <a:t>unicellular </a:t>
            </a:r>
            <a:r>
              <a:rPr sz="4800" dirty="0">
                <a:latin typeface="Trebuchet MS"/>
                <a:cs typeface="Trebuchet MS"/>
              </a:rPr>
              <a:t>or</a:t>
            </a:r>
            <a:r>
              <a:rPr sz="4800" spc="-45" dirty="0">
                <a:latin typeface="Trebuchet MS"/>
                <a:cs typeface="Trebuchet MS"/>
              </a:rPr>
              <a:t> </a:t>
            </a:r>
            <a:r>
              <a:rPr sz="4800" spc="-30" dirty="0">
                <a:latin typeface="Trebuchet MS"/>
                <a:cs typeface="Trebuchet MS"/>
              </a:rPr>
              <a:t>multicellular.</a:t>
            </a:r>
            <a:endParaRPr sz="4800" dirty="0">
              <a:latin typeface="Trebuchet MS"/>
              <a:cs typeface="Trebuchet MS"/>
            </a:endParaRPr>
          </a:p>
          <a:p>
            <a:pPr marL="287020" marR="128270" indent="-274320">
              <a:lnSpc>
                <a:spcPct val="100000"/>
              </a:lnSpc>
              <a:spcBef>
                <a:spcPts val="600"/>
              </a:spcBef>
              <a:buClr>
                <a:srgbClr val="B03E9A"/>
              </a:buClr>
              <a:buSzPct val="73076"/>
              <a:buFont typeface="Courier New"/>
              <a:buChar char="o"/>
              <a:tabLst>
                <a:tab pos="287020" algn="l"/>
              </a:tabLst>
            </a:pPr>
            <a:r>
              <a:rPr sz="4800" dirty="0">
                <a:latin typeface="Trebuchet MS"/>
                <a:cs typeface="Trebuchet MS"/>
              </a:rPr>
              <a:t>They </a:t>
            </a:r>
            <a:r>
              <a:rPr sz="4800" spc="-5" dirty="0">
                <a:latin typeface="Trebuchet MS"/>
                <a:cs typeface="Trebuchet MS"/>
              </a:rPr>
              <a:t>grow best in dark </a:t>
            </a:r>
            <a:r>
              <a:rPr sz="4800" dirty="0">
                <a:latin typeface="Trebuchet MS"/>
                <a:cs typeface="Trebuchet MS"/>
              </a:rPr>
              <a:t>, </a:t>
            </a:r>
            <a:r>
              <a:rPr sz="4800" spc="-5" dirty="0">
                <a:latin typeface="Trebuchet MS"/>
                <a:cs typeface="Trebuchet MS"/>
              </a:rPr>
              <a:t>warm and moist  places.</a:t>
            </a:r>
            <a:endParaRPr sz="4800" dirty="0">
              <a:latin typeface="Trebuchet MS"/>
              <a:cs typeface="Trebuchet MS"/>
            </a:endParaRPr>
          </a:p>
        </p:txBody>
      </p:sp>
      <p:sp>
        <p:nvSpPr>
          <p:cNvPr id="7" name="object 15">
            <a:extLst>
              <a:ext uri="{FF2B5EF4-FFF2-40B4-BE49-F238E27FC236}">
                <a16:creationId xmlns:a16="http://schemas.microsoft.com/office/drawing/2014/main" id="{B7ADB469-757A-75A7-3D8A-B45A7FF3FFC1}"/>
              </a:ext>
            </a:extLst>
          </p:cNvPr>
          <p:cNvSpPr/>
          <p:nvPr/>
        </p:nvSpPr>
        <p:spPr>
          <a:xfrm>
            <a:off x="1043559" y="6760997"/>
            <a:ext cx="15878355" cy="3526001"/>
          </a:xfrm>
          <a:prstGeom prst="rect">
            <a:avLst/>
          </a:prstGeom>
          <a:blipFill>
            <a:blip r:embed="rId3" cstate="print"/>
            <a:stretch>
              <a:fillRect/>
            </a:stretch>
          </a:blipFill>
        </p:spPr>
        <p:txBody>
          <a:bodyPr wrap="square" lIns="0" tIns="0" rIns="0" bIns="0" rtlCol="0"/>
          <a:lstStyle/>
          <a:p>
            <a:endParaRPr/>
          </a:p>
        </p:txBody>
      </p:sp>
      <p:sp>
        <p:nvSpPr>
          <p:cNvPr id="9" name="TextBox 8">
            <a:extLst>
              <a:ext uri="{FF2B5EF4-FFF2-40B4-BE49-F238E27FC236}">
                <a16:creationId xmlns:a16="http://schemas.microsoft.com/office/drawing/2014/main" id="{425690AC-0293-2A58-AF85-12D2EBC29879}"/>
              </a:ext>
            </a:extLst>
          </p:cNvPr>
          <p:cNvSpPr txBox="1"/>
          <p:nvPr/>
        </p:nvSpPr>
        <p:spPr>
          <a:xfrm>
            <a:off x="3867010" y="659746"/>
            <a:ext cx="9144000" cy="1107996"/>
          </a:xfrm>
          <a:prstGeom prst="rect">
            <a:avLst/>
          </a:prstGeom>
          <a:noFill/>
        </p:spPr>
        <p:txBody>
          <a:bodyPr wrap="square">
            <a:spAutoFit/>
          </a:bodyPr>
          <a:lstStyle/>
          <a:p>
            <a:pPr algn="ctr"/>
            <a:r>
              <a:rPr lang="en-IN" sz="6600" dirty="0">
                <a:solidFill>
                  <a:srgbClr val="FF0000"/>
                </a:solidFill>
                <a:highlight>
                  <a:srgbClr val="FFFF00"/>
                </a:highlight>
                <a:latin typeface="Trebuchet MS"/>
                <a:cs typeface="Trebuchet MS"/>
              </a:rPr>
              <a:t>FUNGI</a:t>
            </a:r>
            <a:endParaRPr lang="en-IN" sz="6600" dirty="0">
              <a:solidFill>
                <a:srgbClr val="FF0000"/>
              </a:solidFill>
              <a:highlight>
                <a:srgbClr val="FFFF00"/>
              </a:highligh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6F6ED">
            <a:alpha val="46666"/>
          </a:srgbClr>
        </a:solidFill>
        <a:effectLst/>
      </p:bgPr>
    </p:bg>
    <p:spTree>
      <p:nvGrpSpPr>
        <p:cNvPr id="1" name="Shape 128"/>
        <p:cNvGrpSpPr/>
        <p:nvPr/>
      </p:nvGrpSpPr>
      <p:grpSpPr>
        <a:xfrm>
          <a:off x="0" y="0"/>
          <a:ext cx="0" cy="0"/>
          <a:chOff x="0" y="0"/>
          <a:chExt cx="0" cy="0"/>
        </a:xfrm>
      </p:grpSpPr>
      <p:sp>
        <p:nvSpPr>
          <p:cNvPr id="129" name="Google Shape;129;p5"/>
          <p:cNvSpPr/>
          <p:nvPr/>
        </p:nvSpPr>
        <p:spPr>
          <a:xfrm>
            <a:off x="0" y="9258300"/>
            <a:ext cx="10983468" cy="1035566"/>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5"/>
          <p:cNvSpPr/>
          <p:nvPr/>
        </p:nvSpPr>
        <p:spPr>
          <a:xfrm>
            <a:off x="17630775" y="2476500"/>
            <a:ext cx="47625" cy="655320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5"/>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solidFill>
                  <a:schemeClr val="dk1"/>
                </a:solidFill>
                <a:latin typeface="Cambria"/>
                <a:ea typeface="Cambria"/>
                <a:cs typeface="Cambria"/>
                <a:sym typeface="Cambria"/>
              </a:rPr>
              <a:t>7</a:t>
            </a:fld>
            <a:r>
              <a:rPr lang="en-US" sz="1400">
                <a:solidFill>
                  <a:schemeClr val="dk1"/>
                </a:solidFill>
                <a:latin typeface="Cambria"/>
                <a:ea typeface="Cambria"/>
                <a:cs typeface="Cambria"/>
                <a:sym typeface="Cambria"/>
              </a:rPr>
              <a:t>/10</a:t>
            </a:r>
            <a:endParaRPr sz="1400">
              <a:solidFill>
                <a:schemeClr val="dk1"/>
              </a:solidFill>
              <a:latin typeface="Cambria"/>
              <a:ea typeface="Cambria"/>
              <a:cs typeface="Cambria"/>
              <a:sym typeface="Cambria"/>
            </a:endParaRPr>
          </a:p>
        </p:txBody>
      </p:sp>
      <p:sp>
        <p:nvSpPr>
          <p:cNvPr id="2" name="object 13">
            <a:extLst>
              <a:ext uri="{FF2B5EF4-FFF2-40B4-BE49-F238E27FC236}">
                <a16:creationId xmlns:a16="http://schemas.microsoft.com/office/drawing/2014/main" id="{A6BA3508-E77E-4D3B-4DBE-A93B68C3A915}"/>
              </a:ext>
            </a:extLst>
          </p:cNvPr>
          <p:cNvSpPr txBox="1"/>
          <p:nvPr/>
        </p:nvSpPr>
        <p:spPr>
          <a:xfrm>
            <a:off x="535940" y="1543557"/>
            <a:ext cx="10148102" cy="7877156"/>
          </a:xfrm>
          <a:prstGeom prst="rect">
            <a:avLst/>
          </a:prstGeom>
        </p:spPr>
        <p:txBody>
          <a:bodyPr vert="horz" wrap="square" lIns="0" tIns="89535" rIns="0" bIns="0" rtlCol="0">
            <a:spAutoFit/>
          </a:bodyPr>
          <a:lstStyle/>
          <a:p>
            <a:pPr marL="12700" marR="742315">
              <a:spcBef>
                <a:spcPts val="705"/>
              </a:spcBef>
            </a:pPr>
            <a:r>
              <a:rPr sz="5400" spc="-5" dirty="0">
                <a:latin typeface="Trebuchet MS"/>
                <a:cs typeface="Trebuchet MS"/>
              </a:rPr>
              <a:t>Characteristics</a:t>
            </a:r>
            <a:r>
              <a:rPr sz="5400" spc="-114" dirty="0">
                <a:latin typeface="Trebuchet MS"/>
                <a:cs typeface="Trebuchet MS"/>
              </a:rPr>
              <a:t> </a:t>
            </a:r>
            <a:r>
              <a:rPr sz="5400" dirty="0">
                <a:latin typeface="Trebuchet MS"/>
                <a:cs typeface="Trebuchet MS"/>
              </a:rPr>
              <a:t>of  </a:t>
            </a:r>
            <a:r>
              <a:rPr sz="5400" spc="-5" dirty="0">
                <a:latin typeface="Trebuchet MS"/>
                <a:cs typeface="Trebuchet MS"/>
              </a:rPr>
              <a:t>viruses:</a:t>
            </a:r>
            <a:endParaRPr lang="en-US" sz="5400" spc="-5" dirty="0">
              <a:latin typeface="Trebuchet MS"/>
              <a:cs typeface="Trebuchet MS"/>
            </a:endParaRPr>
          </a:p>
          <a:p>
            <a:pPr marL="286385" marR="5080" indent="-274320">
              <a:spcBef>
                <a:spcPts val="595"/>
              </a:spcBef>
              <a:buClr>
                <a:srgbClr val="B03E9A"/>
              </a:buClr>
              <a:buSzPct val="73076"/>
              <a:buFont typeface="Wingdings"/>
              <a:buChar char=""/>
              <a:tabLst>
                <a:tab pos="287020" algn="l"/>
              </a:tabLst>
            </a:pPr>
            <a:r>
              <a:rPr sz="5400" spc="-10" dirty="0">
                <a:latin typeface="Trebuchet MS"/>
                <a:cs typeface="Trebuchet MS"/>
              </a:rPr>
              <a:t>Viruses </a:t>
            </a:r>
            <a:r>
              <a:rPr sz="5400" spc="-5" dirty="0">
                <a:latin typeface="Trebuchet MS"/>
                <a:cs typeface="Trebuchet MS"/>
              </a:rPr>
              <a:t>can  replicate </a:t>
            </a:r>
            <a:r>
              <a:rPr sz="5400" dirty="0">
                <a:latin typeface="Trebuchet MS"/>
                <a:cs typeface="Trebuchet MS"/>
              </a:rPr>
              <a:t>only </a:t>
            </a:r>
            <a:r>
              <a:rPr sz="5400" spc="-5" dirty="0">
                <a:latin typeface="Trebuchet MS"/>
                <a:cs typeface="Trebuchet MS"/>
              </a:rPr>
              <a:t>by </a:t>
            </a:r>
            <a:endParaRPr lang="en-US" sz="5400" spc="-5" dirty="0">
              <a:latin typeface="Trebuchet MS"/>
              <a:cs typeface="Trebuchet MS"/>
            </a:endParaRPr>
          </a:p>
          <a:p>
            <a:pPr marL="12065" marR="5080">
              <a:spcBef>
                <a:spcPts val="595"/>
              </a:spcBef>
              <a:buClr>
                <a:srgbClr val="B03E9A"/>
              </a:buClr>
              <a:buSzPct val="73076"/>
              <a:tabLst>
                <a:tab pos="287020" algn="l"/>
              </a:tabLst>
            </a:pPr>
            <a:r>
              <a:rPr sz="5400" spc="-5" dirty="0">
                <a:latin typeface="Trebuchet MS"/>
                <a:cs typeface="Trebuchet MS"/>
              </a:rPr>
              <a:t> infecting </a:t>
            </a:r>
            <a:r>
              <a:rPr sz="5400" dirty="0">
                <a:latin typeface="Trebuchet MS"/>
                <a:cs typeface="Trebuchet MS"/>
              </a:rPr>
              <a:t>a </a:t>
            </a:r>
            <a:r>
              <a:rPr sz="5400" spc="-5" dirty="0">
                <a:latin typeface="Trebuchet MS"/>
                <a:cs typeface="Trebuchet MS"/>
              </a:rPr>
              <a:t>host</a:t>
            </a:r>
            <a:r>
              <a:rPr sz="5400" spc="-65" dirty="0">
                <a:latin typeface="Trebuchet MS"/>
                <a:cs typeface="Trebuchet MS"/>
              </a:rPr>
              <a:t> </a:t>
            </a:r>
            <a:r>
              <a:rPr sz="5400" spc="-10" dirty="0">
                <a:latin typeface="Trebuchet MS"/>
                <a:cs typeface="Trebuchet MS"/>
              </a:rPr>
              <a:t>cell.</a:t>
            </a:r>
            <a:endParaRPr sz="5400" dirty="0">
              <a:latin typeface="Trebuchet MS"/>
              <a:cs typeface="Trebuchet MS"/>
            </a:endParaRPr>
          </a:p>
          <a:p>
            <a:pPr marL="286385" marR="289560" indent="-274320">
              <a:spcBef>
                <a:spcPts val="585"/>
              </a:spcBef>
              <a:buClr>
                <a:srgbClr val="B03E9A"/>
              </a:buClr>
              <a:buSzPct val="73076"/>
              <a:buFont typeface="Wingdings"/>
              <a:buChar char=""/>
              <a:tabLst>
                <a:tab pos="287020" algn="l"/>
              </a:tabLst>
            </a:pPr>
            <a:r>
              <a:rPr sz="5400" dirty="0">
                <a:latin typeface="Trebuchet MS"/>
                <a:cs typeface="Trebuchet MS"/>
              </a:rPr>
              <a:t>They </a:t>
            </a:r>
            <a:r>
              <a:rPr sz="5400" spc="-5" dirty="0">
                <a:latin typeface="Trebuchet MS"/>
                <a:cs typeface="Trebuchet MS"/>
              </a:rPr>
              <a:t>cannot  reproduce </a:t>
            </a:r>
            <a:r>
              <a:rPr sz="5400" dirty="0">
                <a:latin typeface="Trebuchet MS"/>
                <a:cs typeface="Trebuchet MS"/>
              </a:rPr>
              <a:t>on</a:t>
            </a:r>
            <a:r>
              <a:rPr sz="5400" spc="-60" dirty="0">
                <a:latin typeface="Trebuchet MS"/>
                <a:cs typeface="Trebuchet MS"/>
              </a:rPr>
              <a:t> </a:t>
            </a:r>
            <a:r>
              <a:rPr sz="5400" spc="-5" dirty="0">
                <a:latin typeface="Trebuchet MS"/>
                <a:cs typeface="Trebuchet MS"/>
              </a:rPr>
              <a:t>their  own.</a:t>
            </a:r>
            <a:endParaRPr sz="5400" dirty="0">
              <a:latin typeface="Trebuchet MS"/>
              <a:cs typeface="Trebuchet MS"/>
            </a:endParaRPr>
          </a:p>
          <a:p>
            <a:pPr marL="286385" marR="72390" indent="-274320">
              <a:spcBef>
                <a:spcPts val="590"/>
              </a:spcBef>
              <a:buClr>
                <a:srgbClr val="B03E9A"/>
              </a:buClr>
              <a:buSzPct val="73076"/>
              <a:buFont typeface="Wingdings"/>
              <a:buChar char=""/>
              <a:tabLst>
                <a:tab pos="287020" algn="l"/>
              </a:tabLst>
            </a:pPr>
            <a:r>
              <a:rPr sz="5400" dirty="0">
                <a:latin typeface="Trebuchet MS"/>
                <a:cs typeface="Trebuchet MS"/>
              </a:rPr>
              <a:t>They </a:t>
            </a:r>
            <a:r>
              <a:rPr sz="5400" spc="-5" dirty="0">
                <a:latin typeface="Trebuchet MS"/>
                <a:cs typeface="Trebuchet MS"/>
              </a:rPr>
              <a:t>infect </a:t>
            </a:r>
            <a:r>
              <a:rPr sz="5400" dirty="0">
                <a:latin typeface="Trebuchet MS"/>
                <a:cs typeface="Trebuchet MS"/>
              </a:rPr>
              <a:t>a </a:t>
            </a:r>
            <a:r>
              <a:rPr sz="5400" spc="-5" dirty="0">
                <a:latin typeface="Trebuchet MS"/>
                <a:cs typeface="Trebuchet MS"/>
              </a:rPr>
              <a:t>wide  variety of</a:t>
            </a:r>
            <a:r>
              <a:rPr sz="5400" spc="-55" dirty="0">
                <a:latin typeface="Trebuchet MS"/>
                <a:cs typeface="Trebuchet MS"/>
              </a:rPr>
              <a:t> </a:t>
            </a:r>
            <a:r>
              <a:rPr sz="5400" dirty="0">
                <a:latin typeface="Trebuchet MS"/>
                <a:cs typeface="Trebuchet MS"/>
              </a:rPr>
              <a:t>organisms</a:t>
            </a:r>
          </a:p>
          <a:p>
            <a:pPr marL="286385" marR="732790" algn="just">
              <a:spcBef>
                <a:spcPts val="20"/>
              </a:spcBef>
            </a:pPr>
            <a:r>
              <a:rPr sz="5400" dirty="0">
                <a:latin typeface="Trebuchet MS"/>
                <a:cs typeface="Trebuchet MS"/>
              </a:rPr>
              <a:t>, </a:t>
            </a:r>
            <a:r>
              <a:rPr sz="5400" spc="-5" dirty="0">
                <a:latin typeface="Trebuchet MS"/>
                <a:cs typeface="Trebuchet MS"/>
              </a:rPr>
              <a:t>including</a:t>
            </a:r>
            <a:r>
              <a:rPr sz="5400" spc="-75" dirty="0">
                <a:latin typeface="Trebuchet MS"/>
                <a:cs typeface="Trebuchet MS"/>
              </a:rPr>
              <a:t> </a:t>
            </a:r>
            <a:r>
              <a:rPr sz="5400" spc="-5" dirty="0">
                <a:latin typeface="Trebuchet MS"/>
                <a:cs typeface="Trebuchet MS"/>
              </a:rPr>
              <a:t>both  eukaryotes and  prokaryotes.</a:t>
            </a:r>
            <a:endParaRPr sz="5400" dirty="0">
              <a:latin typeface="Trebuchet MS"/>
              <a:cs typeface="Trebuchet MS"/>
            </a:endParaRPr>
          </a:p>
        </p:txBody>
      </p:sp>
      <p:sp>
        <p:nvSpPr>
          <p:cNvPr id="3" name="object 14">
            <a:extLst>
              <a:ext uri="{FF2B5EF4-FFF2-40B4-BE49-F238E27FC236}">
                <a16:creationId xmlns:a16="http://schemas.microsoft.com/office/drawing/2014/main" id="{AD55E227-8BA9-0572-2F9F-0482CB04D95B}"/>
              </a:ext>
            </a:extLst>
          </p:cNvPr>
          <p:cNvSpPr/>
          <p:nvPr/>
        </p:nvSpPr>
        <p:spPr>
          <a:xfrm>
            <a:off x="11212932" y="1941596"/>
            <a:ext cx="6322594" cy="7316704"/>
          </a:xfrm>
          <a:prstGeom prst="rect">
            <a:avLst/>
          </a:prstGeom>
          <a:blipFill>
            <a:blip r:embed="rId3" cstate="print"/>
            <a:stretch>
              <a:fillRect/>
            </a:stretch>
          </a:blipFill>
        </p:spPr>
        <p:txBody>
          <a:bodyPr wrap="square" lIns="0" tIns="0" rIns="0" bIns="0" rtlCol="0"/>
          <a:lstStyle/>
          <a:p>
            <a:endParaRPr/>
          </a:p>
        </p:txBody>
      </p:sp>
      <p:sp>
        <p:nvSpPr>
          <p:cNvPr id="6" name="TextBox 5">
            <a:extLst>
              <a:ext uri="{FF2B5EF4-FFF2-40B4-BE49-F238E27FC236}">
                <a16:creationId xmlns:a16="http://schemas.microsoft.com/office/drawing/2014/main" id="{64E2E56A-8CF3-6A49-2C57-762A1047DFDA}"/>
              </a:ext>
            </a:extLst>
          </p:cNvPr>
          <p:cNvSpPr txBox="1"/>
          <p:nvPr/>
        </p:nvSpPr>
        <p:spPr>
          <a:xfrm>
            <a:off x="3850105" y="520868"/>
            <a:ext cx="9144000" cy="1015663"/>
          </a:xfrm>
          <a:prstGeom prst="rect">
            <a:avLst/>
          </a:prstGeom>
          <a:noFill/>
        </p:spPr>
        <p:txBody>
          <a:bodyPr wrap="square">
            <a:spAutoFit/>
          </a:bodyPr>
          <a:lstStyle/>
          <a:p>
            <a:pPr algn="ctr"/>
            <a:r>
              <a:rPr lang="en-IN" sz="6000" spc="-5" dirty="0">
                <a:solidFill>
                  <a:schemeClr val="accent6">
                    <a:lumMod val="75000"/>
                  </a:schemeClr>
                </a:solidFill>
                <a:latin typeface="Trebuchet MS"/>
                <a:cs typeface="Trebuchet MS"/>
              </a:rPr>
              <a:t>VIRUSES</a:t>
            </a:r>
            <a:endParaRPr lang="en-IN" sz="6000" dirty="0">
              <a:solidFill>
                <a:schemeClr val="accent6">
                  <a:lumMod val="75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6F6ED"/>
        </a:solidFill>
        <a:effectLst/>
      </p:bgPr>
    </p:bg>
    <p:spTree>
      <p:nvGrpSpPr>
        <p:cNvPr id="1" name="Shape 148"/>
        <p:cNvGrpSpPr/>
        <p:nvPr/>
      </p:nvGrpSpPr>
      <p:grpSpPr>
        <a:xfrm>
          <a:off x="0" y="0"/>
          <a:ext cx="0" cy="0"/>
          <a:chOff x="0" y="0"/>
          <a:chExt cx="0" cy="0"/>
        </a:xfrm>
      </p:grpSpPr>
      <p:sp>
        <p:nvSpPr>
          <p:cNvPr id="149" name="Google Shape;149;p7"/>
          <p:cNvSpPr/>
          <p:nvPr/>
        </p:nvSpPr>
        <p:spPr>
          <a:xfrm>
            <a:off x="0" y="9258300"/>
            <a:ext cx="10983600" cy="10356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7"/>
          <p:cNvSpPr/>
          <p:nvPr/>
        </p:nvSpPr>
        <p:spPr>
          <a:xfrm>
            <a:off x="741448" y="2838450"/>
            <a:ext cx="47625" cy="641985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7"/>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solidFill>
                  <a:schemeClr val="dk1"/>
                </a:solidFill>
                <a:latin typeface="Cambria"/>
                <a:ea typeface="Cambria"/>
                <a:cs typeface="Cambria"/>
                <a:sym typeface="Cambria"/>
              </a:rPr>
              <a:t>8</a:t>
            </a:fld>
            <a:r>
              <a:rPr lang="en-US" sz="1400">
                <a:solidFill>
                  <a:schemeClr val="dk1"/>
                </a:solidFill>
                <a:latin typeface="Cambria"/>
                <a:ea typeface="Cambria"/>
                <a:cs typeface="Cambria"/>
                <a:sym typeface="Cambria"/>
              </a:rPr>
              <a:t>/10</a:t>
            </a:r>
            <a:endParaRPr sz="1400">
              <a:solidFill>
                <a:schemeClr val="dk1"/>
              </a:solidFill>
              <a:latin typeface="Cambria"/>
              <a:ea typeface="Cambria"/>
              <a:cs typeface="Cambria"/>
              <a:sym typeface="Cambria"/>
            </a:endParaRPr>
          </a:p>
        </p:txBody>
      </p:sp>
      <p:sp>
        <p:nvSpPr>
          <p:cNvPr id="10" name="Rectangle 8">
            <a:extLst>
              <a:ext uri="{FF2B5EF4-FFF2-40B4-BE49-F238E27FC236}">
                <a16:creationId xmlns:a16="http://schemas.microsoft.com/office/drawing/2014/main" id="{8D61EE1C-AD4A-812A-E926-7E94E074860E}"/>
              </a:ext>
            </a:extLst>
          </p:cNvPr>
          <p:cNvSpPr>
            <a:spLocks noChangeArrowheads="1"/>
          </p:cNvSpPr>
          <p:nvPr/>
        </p:nvSpPr>
        <p:spPr bwMode="auto">
          <a:xfrm>
            <a:off x="698500" y="460375"/>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2" name="object 4">
            <a:extLst>
              <a:ext uri="{FF2B5EF4-FFF2-40B4-BE49-F238E27FC236}">
                <a16:creationId xmlns:a16="http://schemas.microsoft.com/office/drawing/2014/main" id="{FF76A280-E954-E464-9C12-42AF0F280A66}"/>
              </a:ext>
            </a:extLst>
          </p:cNvPr>
          <p:cNvGrpSpPr/>
          <p:nvPr/>
        </p:nvGrpSpPr>
        <p:grpSpPr>
          <a:xfrm>
            <a:off x="3138940" y="774901"/>
            <a:ext cx="4223224" cy="326814"/>
            <a:chOff x="486117" y="542798"/>
            <a:chExt cx="3983354" cy="321310"/>
          </a:xfrm>
        </p:grpSpPr>
        <p:sp>
          <p:nvSpPr>
            <p:cNvPr id="3" name="object 5">
              <a:extLst>
                <a:ext uri="{FF2B5EF4-FFF2-40B4-BE49-F238E27FC236}">
                  <a16:creationId xmlns:a16="http://schemas.microsoft.com/office/drawing/2014/main" id="{426D1305-2B8E-78DD-2953-5A23D913DC93}"/>
                </a:ext>
              </a:extLst>
            </p:cNvPr>
            <p:cNvSpPr/>
            <p:nvPr/>
          </p:nvSpPr>
          <p:spPr>
            <a:xfrm>
              <a:off x="487006" y="543687"/>
              <a:ext cx="3981361" cy="319277"/>
            </a:xfrm>
            <a:prstGeom prst="rect">
              <a:avLst/>
            </a:prstGeom>
            <a:blipFill>
              <a:blip r:embed="rId3" cstate="print"/>
              <a:stretch>
                <a:fillRect/>
              </a:stretch>
            </a:blipFill>
          </p:spPr>
          <p:txBody>
            <a:bodyPr wrap="square" lIns="0" tIns="0" rIns="0" bIns="0" rtlCol="0"/>
            <a:lstStyle/>
            <a:p>
              <a:endParaRPr sz="5400"/>
            </a:p>
          </p:txBody>
        </p:sp>
        <p:sp>
          <p:nvSpPr>
            <p:cNvPr id="4" name="object 6">
              <a:extLst>
                <a:ext uri="{FF2B5EF4-FFF2-40B4-BE49-F238E27FC236}">
                  <a16:creationId xmlns:a16="http://schemas.microsoft.com/office/drawing/2014/main" id="{6D805A04-EFA7-3A44-9DB5-7674083CB304}"/>
                </a:ext>
              </a:extLst>
            </p:cNvPr>
            <p:cNvSpPr/>
            <p:nvPr/>
          </p:nvSpPr>
          <p:spPr>
            <a:xfrm>
              <a:off x="2187956" y="711454"/>
              <a:ext cx="95503" cy="104775"/>
            </a:xfrm>
            <a:prstGeom prst="rect">
              <a:avLst/>
            </a:prstGeom>
            <a:blipFill>
              <a:blip r:embed="rId4" cstate="print"/>
              <a:stretch>
                <a:fillRect/>
              </a:stretch>
            </a:blipFill>
          </p:spPr>
          <p:txBody>
            <a:bodyPr wrap="square" lIns="0" tIns="0" rIns="0" bIns="0" rtlCol="0"/>
            <a:lstStyle/>
            <a:p>
              <a:endParaRPr sz="5400"/>
            </a:p>
          </p:txBody>
        </p:sp>
        <p:sp>
          <p:nvSpPr>
            <p:cNvPr id="7" name="object 7">
              <a:extLst>
                <a:ext uri="{FF2B5EF4-FFF2-40B4-BE49-F238E27FC236}">
                  <a16:creationId xmlns:a16="http://schemas.microsoft.com/office/drawing/2014/main" id="{6C5B07A5-A05E-4CD0-A2EA-F754F2D203D5}"/>
                </a:ext>
              </a:extLst>
            </p:cNvPr>
            <p:cNvSpPr/>
            <p:nvPr/>
          </p:nvSpPr>
          <p:spPr>
            <a:xfrm>
              <a:off x="2939415" y="639318"/>
              <a:ext cx="74295" cy="114300"/>
            </a:xfrm>
            <a:custGeom>
              <a:avLst/>
              <a:gdLst/>
              <a:ahLst/>
              <a:cxnLst/>
              <a:rect l="l" t="t" r="r" b="b"/>
              <a:pathLst>
                <a:path w="74294" h="114300">
                  <a:moveTo>
                    <a:pt x="37084" y="0"/>
                  </a:moveTo>
                  <a:lnTo>
                    <a:pt x="0" y="113919"/>
                  </a:lnTo>
                  <a:lnTo>
                    <a:pt x="74168" y="113919"/>
                  </a:lnTo>
                  <a:lnTo>
                    <a:pt x="37084" y="0"/>
                  </a:lnTo>
                  <a:close/>
                </a:path>
              </a:pathLst>
            </a:custGeom>
            <a:ln w="3175">
              <a:solidFill>
                <a:srgbClr val="58134A"/>
              </a:solidFill>
            </a:ln>
          </p:spPr>
          <p:txBody>
            <a:bodyPr wrap="square" lIns="0" tIns="0" rIns="0" bIns="0" rtlCol="0"/>
            <a:lstStyle/>
            <a:p>
              <a:endParaRPr sz="5400"/>
            </a:p>
          </p:txBody>
        </p:sp>
        <p:sp>
          <p:nvSpPr>
            <p:cNvPr id="8" name="object 8">
              <a:extLst>
                <a:ext uri="{FF2B5EF4-FFF2-40B4-BE49-F238E27FC236}">
                  <a16:creationId xmlns:a16="http://schemas.microsoft.com/office/drawing/2014/main" id="{3DB4FAF4-9E45-BC6C-C5AA-85DC6A5B4883}"/>
                </a:ext>
              </a:extLst>
            </p:cNvPr>
            <p:cNvSpPr/>
            <p:nvPr/>
          </p:nvSpPr>
          <p:spPr>
            <a:xfrm>
              <a:off x="3200781" y="594614"/>
              <a:ext cx="91058" cy="90042"/>
            </a:xfrm>
            <a:prstGeom prst="rect">
              <a:avLst/>
            </a:prstGeom>
            <a:blipFill>
              <a:blip r:embed="rId5" cstate="print"/>
              <a:stretch>
                <a:fillRect/>
              </a:stretch>
            </a:blipFill>
          </p:spPr>
          <p:txBody>
            <a:bodyPr wrap="square" lIns="0" tIns="0" rIns="0" bIns="0" rtlCol="0"/>
            <a:lstStyle/>
            <a:p>
              <a:endParaRPr sz="5400"/>
            </a:p>
          </p:txBody>
        </p:sp>
        <p:sp>
          <p:nvSpPr>
            <p:cNvPr id="11" name="object 9">
              <a:extLst>
                <a:ext uri="{FF2B5EF4-FFF2-40B4-BE49-F238E27FC236}">
                  <a16:creationId xmlns:a16="http://schemas.microsoft.com/office/drawing/2014/main" id="{BCB4A30C-3EBF-47D5-DB6D-268334704EC2}"/>
                </a:ext>
              </a:extLst>
            </p:cNvPr>
            <p:cNvSpPr/>
            <p:nvPr/>
          </p:nvSpPr>
          <p:spPr>
            <a:xfrm>
              <a:off x="487006" y="543687"/>
              <a:ext cx="3981450" cy="319405"/>
            </a:xfrm>
            <a:custGeom>
              <a:avLst/>
              <a:gdLst/>
              <a:ahLst/>
              <a:cxnLst/>
              <a:rect l="l" t="t" r="r" b="b"/>
              <a:pathLst>
                <a:path w="3981450" h="319405">
                  <a:moveTo>
                    <a:pt x="3787178" y="5461"/>
                  </a:moveTo>
                  <a:lnTo>
                    <a:pt x="3841915" y="5461"/>
                  </a:lnTo>
                  <a:lnTo>
                    <a:pt x="3841915" y="265302"/>
                  </a:lnTo>
                  <a:lnTo>
                    <a:pt x="3981361" y="265302"/>
                  </a:lnTo>
                  <a:lnTo>
                    <a:pt x="3981361" y="314071"/>
                  </a:lnTo>
                  <a:lnTo>
                    <a:pt x="3787178" y="314071"/>
                  </a:lnTo>
                  <a:lnTo>
                    <a:pt x="3787178" y="5461"/>
                  </a:lnTo>
                  <a:close/>
                </a:path>
                <a:path w="3981450" h="319405">
                  <a:moveTo>
                    <a:pt x="3494570" y="5461"/>
                  </a:moveTo>
                  <a:lnTo>
                    <a:pt x="3549307" y="5461"/>
                  </a:lnTo>
                  <a:lnTo>
                    <a:pt x="3549307" y="214629"/>
                  </a:lnTo>
                  <a:lnTo>
                    <a:pt x="3550257" y="226440"/>
                  </a:lnTo>
                  <a:lnTo>
                    <a:pt x="3572734" y="261850"/>
                  </a:lnTo>
                  <a:lnTo>
                    <a:pt x="3606203" y="270637"/>
                  </a:lnTo>
                  <a:lnTo>
                    <a:pt x="3620177" y="269684"/>
                  </a:lnTo>
                  <a:lnTo>
                    <a:pt x="3659618" y="247064"/>
                  </a:lnTo>
                  <a:lnTo>
                    <a:pt x="3668941" y="213613"/>
                  </a:lnTo>
                  <a:lnTo>
                    <a:pt x="3668941" y="5461"/>
                  </a:lnTo>
                  <a:lnTo>
                    <a:pt x="3723678" y="5461"/>
                  </a:lnTo>
                  <a:lnTo>
                    <a:pt x="3723678" y="217804"/>
                  </a:lnTo>
                  <a:lnTo>
                    <a:pt x="3721679" y="240311"/>
                  </a:lnTo>
                  <a:lnTo>
                    <a:pt x="3705729" y="277562"/>
                  </a:lnTo>
                  <a:lnTo>
                    <a:pt x="3674485" y="304115"/>
                  </a:lnTo>
                  <a:lnTo>
                    <a:pt x="3631900" y="317589"/>
                  </a:lnTo>
                  <a:lnTo>
                    <a:pt x="3606584" y="319277"/>
                  </a:lnTo>
                  <a:lnTo>
                    <a:pt x="3581249" y="317634"/>
                  </a:lnTo>
                  <a:lnTo>
                    <a:pt x="3539772" y="304490"/>
                  </a:lnTo>
                  <a:lnTo>
                    <a:pt x="3510911" y="278415"/>
                  </a:lnTo>
                  <a:lnTo>
                    <a:pt x="3496381" y="240696"/>
                  </a:lnTo>
                  <a:lnTo>
                    <a:pt x="3494570" y="217550"/>
                  </a:lnTo>
                  <a:lnTo>
                    <a:pt x="3494570" y="5461"/>
                  </a:lnTo>
                  <a:close/>
                </a:path>
                <a:path w="3981450" h="319405">
                  <a:moveTo>
                    <a:pt x="3243110" y="5461"/>
                  </a:moveTo>
                  <a:lnTo>
                    <a:pt x="3446310" y="5461"/>
                  </a:lnTo>
                  <a:lnTo>
                    <a:pt x="3446310" y="54101"/>
                  </a:lnTo>
                  <a:lnTo>
                    <a:pt x="3297847" y="54101"/>
                  </a:lnTo>
                  <a:lnTo>
                    <a:pt x="3297847" y="126364"/>
                  </a:lnTo>
                  <a:lnTo>
                    <a:pt x="3406305" y="126364"/>
                  </a:lnTo>
                  <a:lnTo>
                    <a:pt x="3406305" y="172974"/>
                  </a:lnTo>
                  <a:lnTo>
                    <a:pt x="3297847" y="172974"/>
                  </a:lnTo>
                  <a:lnTo>
                    <a:pt x="3297847" y="314071"/>
                  </a:lnTo>
                  <a:lnTo>
                    <a:pt x="3243110" y="314071"/>
                  </a:lnTo>
                  <a:lnTo>
                    <a:pt x="3243110" y="5461"/>
                  </a:lnTo>
                  <a:close/>
                </a:path>
                <a:path w="3981450" h="319405">
                  <a:moveTo>
                    <a:pt x="2090966" y="5461"/>
                  </a:moveTo>
                  <a:lnTo>
                    <a:pt x="2145703" y="5461"/>
                  </a:lnTo>
                  <a:lnTo>
                    <a:pt x="2145703" y="126364"/>
                  </a:lnTo>
                  <a:lnTo>
                    <a:pt x="2268512" y="126364"/>
                  </a:lnTo>
                  <a:lnTo>
                    <a:pt x="2268512" y="5461"/>
                  </a:lnTo>
                  <a:lnTo>
                    <a:pt x="2322614" y="5461"/>
                  </a:lnTo>
                  <a:lnTo>
                    <a:pt x="2322614" y="314071"/>
                  </a:lnTo>
                  <a:lnTo>
                    <a:pt x="2268512" y="314071"/>
                  </a:lnTo>
                  <a:lnTo>
                    <a:pt x="2268512" y="175005"/>
                  </a:lnTo>
                  <a:lnTo>
                    <a:pt x="2145703" y="175005"/>
                  </a:lnTo>
                  <a:lnTo>
                    <a:pt x="2145703" y="314071"/>
                  </a:lnTo>
                  <a:lnTo>
                    <a:pt x="2090966" y="314071"/>
                  </a:lnTo>
                  <a:lnTo>
                    <a:pt x="2090966" y="5461"/>
                  </a:lnTo>
                  <a:close/>
                </a:path>
                <a:path w="3981450" h="319405">
                  <a:moveTo>
                    <a:pt x="1303058" y="5461"/>
                  </a:moveTo>
                  <a:lnTo>
                    <a:pt x="1357795" y="5461"/>
                  </a:lnTo>
                  <a:lnTo>
                    <a:pt x="1357795" y="265302"/>
                  </a:lnTo>
                  <a:lnTo>
                    <a:pt x="1497241" y="265302"/>
                  </a:lnTo>
                  <a:lnTo>
                    <a:pt x="1497241" y="314071"/>
                  </a:lnTo>
                  <a:lnTo>
                    <a:pt x="1303058" y="314071"/>
                  </a:lnTo>
                  <a:lnTo>
                    <a:pt x="1303058" y="5461"/>
                  </a:lnTo>
                  <a:close/>
                </a:path>
                <a:path w="3981450" h="319405">
                  <a:moveTo>
                    <a:pt x="1010450" y="5461"/>
                  </a:moveTo>
                  <a:lnTo>
                    <a:pt x="1065187" y="5461"/>
                  </a:lnTo>
                  <a:lnTo>
                    <a:pt x="1065187" y="214629"/>
                  </a:lnTo>
                  <a:lnTo>
                    <a:pt x="1066137" y="226440"/>
                  </a:lnTo>
                  <a:lnTo>
                    <a:pt x="1088614" y="261850"/>
                  </a:lnTo>
                  <a:lnTo>
                    <a:pt x="1122083" y="270637"/>
                  </a:lnTo>
                  <a:lnTo>
                    <a:pt x="1136057" y="269684"/>
                  </a:lnTo>
                  <a:lnTo>
                    <a:pt x="1175498" y="247064"/>
                  </a:lnTo>
                  <a:lnTo>
                    <a:pt x="1184821" y="213613"/>
                  </a:lnTo>
                  <a:lnTo>
                    <a:pt x="1184821" y="5461"/>
                  </a:lnTo>
                  <a:lnTo>
                    <a:pt x="1239558" y="5461"/>
                  </a:lnTo>
                  <a:lnTo>
                    <a:pt x="1239558" y="217804"/>
                  </a:lnTo>
                  <a:lnTo>
                    <a:pt x="1237559" y="240311"/>
                  </a:lnTo>
                  <a:lnTo>
                    <a:pt x="1221609" y="277562"/>
                  </a:lnTo>
                  <a:lnTo>
                    <a:pt x="1190365" y="304115"/>
                  </a:lnTo>
                  <a:lnTo>
                    <a:pt x="1147780" y="317589"/>
                  </a:lnTo>
                  <a:lnTo>
                    <a:pt x="1122464" y="319277"/>
                  </a:lnTo>
                  <a:lnTo>
                    <a:pt x="1097129" y="317634"/>
                  </a:lnTo>
                  <a:lnTo>
                    <a:pt x="1055652" y="304490"/>
                  </a:lnTo>
                  <a:lnTo>
                    <a:pt x="1026791" y="278415"/>
                  </a:lnTo>
                  <a:lnTo>
                    <a:pt x="1012261" y="240696"/>
                  </a:lnTo>
                  <a:lnTo>
                    <a:pt x="1010450" y="217550"/>
                  </a:lnTo>
                  <a:lnTo>
                    <a:pt x="1010450" y="5461"/>
                  </a:lnTo>
                  <a:close/>
                </a:path>
                <a:path w="3981450" h="319405">
                  <a:moveTo>
                    <a:pt x="758952" y="5461"/>
                  </a:moveTo>
                  <a:lnTo>
                    <a:pt x="962190" y="5461"/>
                  </a:lnTo>
                  <a:lnTo>
                    <a:pt x="962190" y="54101"/>
                  </a:lnTo>
                  <a:lnTo>
                    <a:pt x="813727" y="54101"/>
                  </a:lnTo>
                  <a:lnTo>
                    <a:pt x="813727" y="126364"/>
                  </a:lnTo>
                  <a:lnTo>
                    <a:pt x="922185" y="126364"/>
                  </a:lnTo>
                  <a:lnTo>
                    <a:pt x="922185" y="172974"/>
                  </a:lnTo>
                  <a:lnTo>
                    <a:pt x="813727" y="172974"/>
                  </a:lnTo>
                  <a:lnTo>
                    <a:pt x="813727" y="314071"/>
                  </a:lnTo>
                  <a:lnTo>
                    <a:pt x="758952" y="314071"/>
                  </a:lnTo>
                  <a:lnTo>
                    <a:pt x="758952" y="5461"/>
                  </a:lnTo>
                  <a:close/>
                </a:path>
                <a:path w="3981450" h="319405">
                  <a:moveTo>
                    <a:pt x="513588" y="5461"/>
                  </a:moveTo>
                  <a:lnTo>
                    <a:pt x="710488" y="5461"/>
                  </a:lnTo>
                  <a:lnTo>
                    <a:pt x="710488" y="54101"/>
                  </a:lnTo>
                  <a:lnTo>
                    <a:pt x="568337" y="54101"/>
                  </a:lnTo>
                  <a:lnTo>
                    <a:pt x="568337" y="126364"/>
                  </a:lnTo>
                  <a:lnTo>
                    <a:pt x="670267" y="126364"/>
                  </a:lnTo>
                  <a:lnTo>
                    <a:pt x="670267" y="172974"/>
                  </a:lnTo>
                  <a:lnTo>
                    <a:pt x="568337" y="172974"/>
                  </a:lnTo>
                  <a:lnTo>
                    <a:pt x="568337" y="265302"/>
                  </a:lnTo>
                  <a:lnTo>
                    <a:pt x="708177" y="265302"/>
                  </a:lnTo>
                  <a:lnTo>
                    <a:pt x="708177" y="314071"/>
                  </a:lnTo>
                  <a:lnTo>
                    <a:pt x="513588" y="314071"/>
                  </a:lnTo>
                  <a:lnTo>
                    <a:pt x="513588" y="5461"/>
                  </a:lnTo>
                  <a:close/>
                </a:path>
                <a:path w="3981450" h="319405">
                  <a:moveTo>
                    <a:pt x="0" y="5461"/>
                  </a:moveTo>
                  <a:lnTo>
                    <a:pt x="54749" y="5461"/>
                  </a:lnTo>
                  <a:lnTo>
                    <a:pt x="54749" y="214629"/>
                  </a:lnTo>
                  <a:lnTo>
                    <a:pt x="55697" y="226440"/>
                  </a:lnTo>
                  <a:lnTo>
                    <a:pt x="78207" y="261850"/>
                  </a:lnTo>
                  <a:lnTo>
                    <a:pt x="111620" y="270637"/>
                  </a:lnTo>
                  <a:lnTo>
                    <a:pt x="125640" y="269684"/>
                  </a:lnTo>
                  <a:lnTo>
                    <a:pt x="165069" y="247064"/>
                  </a:lnTo>
                  <a:lnTo>
                    <a:pt x="174370" y="213613"/>
                  </a:lnTo>
                  <a:lnTo>
                    <a:pt x="174370" y="5461"/>
                  </a:lnTo>
                  <a:lnTo>
                    <a:pt x="229120" y="5461"/>
                  </a:lnTo>
                  <a:lnTo>
                    <a:pt x="229120" y="217804"/>
                  </a:lnTo>
                  <a:lnTo>
                    <a:pt x="227127" y="240311"/>
                  </a:lnTo>
                  <a:lnTo>
                    <a:pt x="211177" y="277562"/>
                  </a:lnTo>
                  <a:lnTo>
                    <a:pt x="179930" y="304115"/>
                  </a:lnTo>
                  <a:lnTo>
                    <a:pt x="137342" y="317589"/>
                  </a:lnTo>
                  <a:lnTo>
                    <a:pt x="112039" y="319277"/>
                  </a:lnTo>
                  <a:lnTo>
                    <a:pt x="86721" y="317634"/>
                  </a:lnTo>
                  <a:lnTo>
                    <a:pt x="45288" y="304490"/>
                  </a:lnTo>
                  <a:lnTo>
                    <a:pt x="16410" y="278415"/>
                  </a:lnTo>
                  <a:lnTo>
                    <a:pt x="1823" y="240696"/>
                  </a:lnTo>
                  <a:lnTo>
                    <a:pt x="0" y="217550"/>
                  </a:lnTo>
                  <a:lnTo>
                    <a:pt x="0" y="5461"/>
                  </a:lnTo>
                  <a:close/>
                </a:path>
                <a:path w="3981450" h="319405">
                  <a:moveTo>
                    <a:pt x="2743365" y="2286"/>
                  </a:moveTo>
                  <a:lnTo>
                    <a:pt x="2794778" y="7977"/>
                  </a:lnTo>
                  <a:lnTo>
                    <a:pt x="2831487" y="25050"/>
                  </a:lnTo>
                  <a:lnTo>
                    <a:pt x="2853503" y="53506"/>
                  </a:lnTo>
                  <a:lnTo>
                    <a:pt x="2860840" y="93345"/>
                  </a:lnTo>
                  <a:lnTo>
                    <a:pt x="2859837" y="106679"/>
                  </a:lnTo>
                  <a:lnTo>
                    <a:pt x="2844711" y="143255"/>
                  </a:lnTo>
                  <a:lnTo>
                    <a:pt x="2815582" y="169527"/>
                  </a:lnTo>
                  <a:lnTo>
                    <a:pt x="2803817" y="175005"/>
                  </a:lnTo>
                  <a:lnTo>
                    <a:pt x="2894368" y="313054"/>
                  </a:lnTo>
                  <a:lnTo>
                    <a:pt x="2956217" y="5461"/>
                  </a:lnTo>
                  <a:lnTo>
                    <a:pt x="2985300" y="5461"/>
                  </a:lnTo>
                  <a:lnTo>
                    <a:pt x="3052102" y="213360"/>
                  </a:lnTo>
                  <a:lnTo>
                    <a:pt x="3117380" y="5461"/>
                  </a:lnTo>
                  <a:lnTo>
                    <a:pt x="3146209" y="5461"/>
                  </a:lnTo>
                  <a:lnTo>
                    <a:pt x="3209201" y="314198"/>
                  </a:lnTo>
                  <a:lnTo>
                    <a:pt x="3156115" y="314198"/>
                  </a:lnTo>
                  <a:lnTo>
                    <a:pt x="3124111" y="147827"/>
                  </a:lnTo>
                  <a:lnTo>
                    <a:pt x="3062008" y="318262"/>
                  </a:lnTo>
                  <a:lnTo>
                    <a:pt x="3042450" y="318262"/>
                  </a:lnTo>
                  <a:lnTo>
                    <a:pt x="2980220" y="147827"/>
                  </a:lnTo>
                  <a:lnTo>
                    <a:pt x="2946946" y="314198"/>
                  </a:lnTo>
                  <a:lnTo>
                    <a:pt x="2894114" y="314198"/>
                  </a:lnTo>
                  <a:lnTo>
                    <a:pt x="2831757" y="314071"/>
                  </a:lnTo>
                  <a:lnTo>
                    <a:pt x="2749461" y="186562"/>
                  </a:lnTo>
                  <a:lnTo>
                    <a:pt x="2742648" y="186398"/>
                  </a:lnTo>
                  <a:lnTo>
                    <a:pt x="2734586" y="186102"/>
                  </a:lnTo>
                  <a:lnTo>
                    <a:pt x="2725261" y="185687"/>
                  </a:lnTo>
                  <a:lnTo>
                    <a:pt x="2714663" y="185165"/>
                  </a:lnTo>
                  <a:lnTo>
                    <a:pt x="2714663" y="314071"/>
                  </a:lnTo>
                  <a:lnTo>
                    <a:pt x="2657894" y="314071"/>
                  </a:lnTo>
                  <a:lnTo>
                    <a:pt x="2657894" y="5461"/>
                  </a:lnTo>
                  <a:lnTo>
                    <a:pt x="2661825" y="5365"/>
                  </a:lnTo>
                  <a:lnTo>
                    <a:pt x="2669054" y="5080"/>
                  </a:lnTo>
                  <a:lnTo>
                    <a:pt x="2679593" y="4603"/>
                  </a:lnTo>
                  <a:lnTo>
                    <a:pt x="2693454" y="3937"/>
                  </a:lnTo>
                  <a:lnTo>
                    <a:pt x="2708146" y="3250"/>
                  </a:lnTo>
                  <a:lnTo>
                    <a:pt x="2721362" y="2730"/>
                  </a:lnTo>
                  <a:lnTo>
                    <a:pt x="2733101" y="2401"/>
                  </a:lnTo>
                  <a:lnTo>
                    <a:pt x="2743365" y="2286"/>
                  </a:lnTo>
                  <a:close/>
                </a:path>
                <a:path w="3981450" h="319405">
                  <a:moveTo>
                    <a:pt x="2477554" y="1270"/>
                  </a:moveTo>
                  <a:lnTo>
                    <a:pt x="2501557" y="1270"/>
                  </a:lnTo>
                  <a:lnTo>
                    <a:pt x="2625509" y="314071"/>
                  </a:lnTo>
                  <a:lnTo>
                    <a:pt x="2565057" y="314071"/>
                  </a:lnTo>
                  <a:lnTo>
                    <a:pt x="2542578" y="251460"/>
                  </a:lnTo>
                  <a:lnTo>
                    <a:pt x="2436914" y="251460"/>
                  </a:lnTo>
                  <a:lnTo>
                    <a:pt x="2415324" y="314071"/>
                  </a:lnTo>
                  <a:lnTo>
                    <a:pt x="2354491" y="314071"/>
                  </a:lnTo>
                  <a:lnTo>
                    <a:pt x="2477554" y="1270"/>
                  </a:lnTo>
                  <a:close/>
                </a:path>
                <a:path w="3981450" h="319405">
                  <a:moveTo>
                    <a:pt x="371995" y="253"/>
                  </a:moveTo>
                  <a:lnTo>
                    <a:pt x="396965" y="1494"/>
                  </a:lnTo>
                  <a:lnTo>
                    <a:pt x="418382" y="5222"/>
                  </a:lnTo>
                  <a:lnTo>
                    <a:pt x="436246" y="11451"/>
                  </a:lnTo>
                  <a:lnTo>
                    <a:pt x="450557" y="20192"/>
                  </a:lnTo>
                  <a:lnTo>
                    <a:pt x="433920" y="67437"/>
                  </a:lnTo>
                  <a:lnTo>
                    <a:pt x="419294" y="58362"/>
                  </a:lnTo>
                  <a:lnTo>
                    <a:pt x="404275" y="51895"/>
                  </a:lnTo>
                  <a:lnTo>
                    <a:pt x="388861" y="48023"/>
                  </a:lnTo>
                  <a:lnTo>
                    <a:pt x="373049" y="46736"/>
                  </a:lnTo>
                  <a:lnTo>
                    <a:pt x="364105" y="47374"/>
                  </a:lnTo>
                  <a:lnTo>
                    <a:pt x="333900" y="75182"/>
                  </a:lnTo>
                  <a:lnTo>
                    <a:pt x="333248" y="82803"/>
                  </a:lnTo>
                  <a:lnTo>
                    <a:pt x="336921" y="96184"/>
                  </a:lnTo>
                  <a:lnTo>
                    <a:pt x="347941" y="109839"/>
                  </a:lnTo>
                  <a:lnTo>
                    <a:pt x="366305" y="123755"/>
                  </a:lnTo>
                  <a:lnTo>
                    <a:pt x="392010" y="137922"/>
                  </a:lnTo>
                  <a:lnTo>
                    <a:pt x="406410" y="145377"/>
                  </a:lnTo>
                  <a:lnTo>
                    <a:pt x="418650" y="152511"/>
                  </a:lnTo>
                  <a:lnTo>
                    <a:pt x="448711" y="179673"/>
                  </a:lnTo>
                  <a:lnTo>
                    <a:pt x="464219" y="223154"/>
                  </a:lnTo>
                  <a:lnTo>
                    <a:pt x="464667" y="233299"/>
                  </a:lnTo>
                  <a:lnTo>
                    <a:pt x="462817" y="251229"/>
                  </a:lnTo>
                  <a:lnTo>
                    <a:pt x="435076" y="295021"/>
                  </a:lnTo>
                  <a:lnTo>
                    <a:pt x="400462" y="313197"/>
                  </a:lnTo>
                  <a:lnTo>
                    <a:pt x="355790" y="319277"/>
                  </a:lnTo>
                  <a:lnTo>
                    <a:pt x="334725" y="317875"/>
                  </a:lnTo>
                  <a:lnTo>
                    <a:pt x="314717" y="313674"/>
                  </a:lnTo>
                  <a:lnTo>
                    <a:pt x="295763" y="306687"/>
                  </a:lnTo>
                  <a:lnTo>
                    <a:pt x="277863" y="296925"/>
                  </a:lnTo>
                  <a:lnTo>
                    <a:pt x="298081" y="247903"/>
                  </a:lnTo>
                  <a:lnTo>
                    <a:pt x="314234" y="257831"/>
                  </a:lnTo>
                  <a:lnTo>
                    <a:pt x="330252" y="264937"/>
                  </a:lnTo>
                  <a:lnTo>
                    <a:pt x="346139" y="269210"/>
                  </a:lnTo>
                  <a:lnTo>
                    <a:pt x="361899" y="270637"/>
                  </a:lnTo>
                  <a:lnTo>
                    <a:pt x="382994" y="268521"/>
                  </a:lnTo>
                  <a:lnTo>
                    <a:pt x="398064" y="262191"/>
                  </a:lnTo>
                  <a:lnTo>
                    <a:pt x="407106" y="251670"/>
                  </a:lnTo>
                  <a:lnTo>
                    <a:pt x="410121" y="236982"/>
                  </a:lnTo>
                  <a:lnTo>
                    <a:pt x="409409" y="229169"/>
                  </a:lnTo>
                  <a:lnTo>
                    <a:pt x="381346" y="191611"/>
                  </a:lnTo>
                  <a:lnTo>
                    <a:pt x="335594" y="166203"/>
                  </a:lnTo>
                  <a:lnTo>
                    <a:pt x="322194" y="158464"/>
                  </a:lnTo>
                  <a:lnTo>
                    <a:pt x="293189" y="132857"/>
                  </a:lnTo>
                  <a:lnTo>
                    <a:pt x="278912" y="92571"/>
                  </a:lnTo>
                  <a:lnTo>
                    <a:pt x="278498" y="83185"/>
                  </a:lnTo>
                  <a:lnTo>
                    <a:pt x="280136" y="66041"/>
                  </a:lnTo>
                  <a:lnTo>
                    <a:pt x="304723" y="23875"/>
                  </a:lnTo>
                  <a:lnTo>
                    <a:pt x="352395" y="1730"/>
                  </a:lnTo>
                  <a:lnTo>
                    <a:pt x="371995" y="253"/>
                  </a:lnTo>
                  <a:close/>
                </a:path>
                <a:path w="3981450" h="319405">
                  <a:moveTo>
                    <a:pt x="1747050" y="0"/>
                  </a:moveTo>
                  <a:lnTo>
                    <a:pt x="1768814" y="1430"/>
                  </a:lnTo>
                  <a:lnTo>
                    <a:pt x="1788579" y="5730"/>
                  </a:lnTo>
                  <a:lnTo>
                    <a:pt x="1806343" y="12912"/>
                  </a:lnTo>
                  <a:lnTo>
                    <a:pt x="1822107" y="22987"/>
                  </a:lnTo>
                  <a:lnTo>
                    <a:pt x="1799755" y="61340"/>
                  </a:lnTo>
                  <a:lnTo>
                    <a:pt x="1787015" y="53099"/>
                  </a:lnTo>
                  <a:lnTo>
                    <a:pt x="1775085" y="47228"/>
                  </a:lnTo>
                  <a:lnTo>
                    <a:pt x="1763964" y="43713"/>
                  </a:lnTo>
                  <a:lnTo>
                    <a:pt x="1753654" y="42545"/>
                  </a:lnTo>
                  <a:lnTo>
                    <a:pt x="1742416" y="43259"/>
                  </a:lnTo>
                  <a:lnTo>
                    <a:pt x="1707108" y="67532"/>
                  </a:lnTo>
                  <a:lnTo>
                    <a:pt x="1703870" y="85089"/>
                  </a:lnTo>
                  <a:lnTo>
                    <a:pt x="1705134" y="95924"/>
                  </a:lnTo>
                  <a:lnTo>
                    <a:pt x="1708934" y="105949"/>
                  </a:lnTo>
                  <a:lnTo>
                    <a:pt x="1715282" y="115165"/>
                  </a:lnTo>
                  <a:lnTo>
                    <a:pt x="1724190" y="123571"/>
                  </a:lnTo>
                  <a:lnTo>
                    <a:pt x="1794040" y="123571"/>
                  </a:lnTo>
                  <a:lnTo>
                    <a:pt x="1794040" y="88518"/>
                  </a:lnTo>
                  <a:lnTo>
                    <a:pt x="1846745" y="68834"/>
                  </a:lnTo>
                  <a:lnTo>
                    <a:pt x="1846745" y="124205"/>
                  </a:lnTo>
                  <a:lnTo>
                    <a:pt x="1899196" y="124205"/>
                  </a:lnTo>
                  <a:lnTo>
                    <a:pt x="1899196" y="168655"/>
                  </a:lnTo>
                  <a:lnTo>
                    <a:pt x="1846745" y="168655"/>
                  </a:lnTo>
                  <a:lnTo>
                    <a:pt x="1846745" y="229615"/>
                  </a:lnTo>
                  <a:lnTo>
                    <a:pt x="1857540" y="268732"/>
                  </a:lnTo>
                  <a:lnTo>
                    <a:pt x="1864906" y="271652"/>
                  </a:lnTo>
                  <a:lnTo>
                    <a:pt x="1875193" y="271652"/>
                  </a:lnTo>
                  <a:lnTo>
                    <a:pt x="1882432" y="271248"/>
                  </a:lnTo>
                  <a:lnTo>
                    <a:pt x="1889671" y="270033"/>
                  </a:lnTo>
                  <a:lnTo>
                    <a:pt x="1896910" y="268009"/>
                  </a:lnTo>
                  <a:lnTo>
                    <a:pt x="1904149" y="265175"/>
                  </a:lnTo>
                  <a:lnTo>
                    <a:pt x="1904149" y="311276"/>
                  </a:lnTo>
                  <a:lnTo>
                    <a:pt x="1893000" y="314297"/>
                  </a:lnTo>
                  <a:lnTo>
                    <a:pt x="1881447" y="316484"/>
                  </a:lnTo>
                  <a:lnTo>
                    <a:pt x="1869466" y="317813"/>
                  </a:lnTo>
                  <a:lnTo>
                    <a:pt x="1857032" y="318262"/>
                  </a:lnTo>
                  <a:lnTo>
                    <a:pt x="1847032" y="317408"/>
                  </a:lnTo>
                  <a:lnTo>
                    <a:pt x="1837235" y="314864"/>
                  </a:lnTo>
                  <a:lnTo>
                    <a:pt x="1827653" y="310653"/>
                  </a:lnTo>
                  <a:lnTo>
                    <a:pt x="1818297" y="304800"/>
                  </a:lnTo>
                  <a:lnTo>
                    <a:pt x="1801888" y="310653"/>
                  </a:lnTo>
                  <a:lnTo>
                    <a:pt x="1784276" y="314864"/>
                  </a:lnTo>
                  <a:lnTo>
                    <a:pt x="1765451" y="317408"/>
                  </a:lnTo>
                  <a:lnTo>
                    <a:pt x="1745399" y="318262"/>
                  </a:lnTo>
                  <a:lnTo>
                    <a:pt x="1723134" y="316551"/>
                  </a:lnTo>
                  <a:lnTo>
                    <a:pt x="1686748" y="302938"/>
                  </a:lnTo>
                  <a:lnTo>
                    <a:pt x="1653482" y="258778"/>
                  </a:lnTo>
                  <a:lnTo>
                    <a:pt x="1647101" y="216280"/>
                  </a:lnTo>
                  <a:lnTo>
                    <a:pt x="1649055" y="194802"/>
                  </a:lnTo>
                  <a:lnTo>
                    <a:pt x="1654927" y="174942"/>
                  </a:lnTo>
                  <a:lnTo>
                    <a:pt x="1664728" y="156702"/>
                  </a:lnTo>
                  <a:lnTo>
                    <a:pt x="1678470" y="140080"/>
                  </a:lnTo>
                  <a:lnTo>
                    <a:pt x="1666561" y="126033"/>
                  </a:lnTo>
                  <a:lnTo>
                    <a:pt x="1658070" y="111521"/>
                  </a:lnTo>
                  <a:lnTo>
                    <a:pt x="1652984" y="96557"/>
                  </a:lnTo>
                  <a:lnTo>
                    <a:pt x="1651292" y="81152"/>
                  </a:lnTo>
                  <a:lnTo>
                    <a:pt x="1652933" y="64988"/>
                  </a:lnTo>
                  <a:lnTo>
                    <a:pt x="1677454" y="23875"/>
                  </a:lnTo>
                  <a:lnTo>
                    <a:pt x="1726478" y="1498"/>
                  </a:lnTo>
                  <a:lnTo>
                    <a:pt x="1747050" y="0"/>
                  </a:lnTo>
                  <a:close/>
                </a:path>
              </a:pathLst>
            </a:custGeom>
            <a:ln w="3175">
              <a:solidFill>
                <a:srgbClr val="58134A"/>
              </a:solidFill>
            </a:ln>
          </p:spPr>
          <p:txBody>
            <a:bodyPr wrap="square" lIns="0" tIns="0" rIns="0" bIns="0" rtlCol="0"/>
            <a:lstStyle/>
            <a:p>
              <a:endParaRPr sz="5400"/>
            </a:p>
          </p:txBody>
        </p:sp>
      </p:grpSp>
      <p:grpSp>
        <p:nvGrpSpPr>
          <p:cNvPr id="12" name="object 13">
            <a:extLst>
              <a:ext uri="{FF2B5EF4-FFF2-40B4-BE49-F238E27FC236}">
                <a16:creationId xmlns:a16="http://schemas.microsoft.com/office/drawing/2014/main" id="{82211480-09DA-C0DB-888E-325F0E7601E1}"/>
              </a:ext>
            </a:extLst>
          </p:cNvPr>
          <p:cNvGrpSpPr/>
          <p:nvPr/>
        </p:nvGrpSpPr>
        <p:grpSpPr>
          <a:xfrm>
            <a:off x="8354129" y="783039"/>
            <a:ext cx="3768116" cy="326814"/>
            <a:chOff x="458736" y="1060958"/>
            <a:chExt cx="3554095" cy="321310"/>
          </a:xfrm>
        </p:grpSpPr>
        <p:sp>
          <p:nvSpPr>
            <p:cNvPr id="13" name="object 14">
              <a:extLst>
                <a:ext uri="{FF2B5EF4-FFF2-40B4-BE49-F238E27FC236}">
                  <a16:creationId xmlns:a16="http://schemas.microsoft.com/office/drawing/2014/main" id="{2FE7CA46-F2FD-65CB-B7E7-F07EFBAF9F96}"/>
                </a:ext>
              </a:extLst>
            </p:cNvPr>
            <p:cNvSpPr/>
            <p:nvPr/>
          </p:nvSpPr>
          <p:spPr>
            <a:xfrm>
              <a:off x="459625" y="1061847"/>
              <a:ext cx="3552177" cy="319277"/>
            </a:xfrm>
            <a:prstGeom prst="rect">
              <a:avLst/>
            </a:prstGeom>
            <a:blipFill>
              <a:blip r:embed="rId6" cstate="print"/>
              <a:stretch>
                <a:fillRect/>
              </a:stretch>
            </a:blipFill>
          </p:spPr>
          <p:txBody>
            <a:bodyPr wrap="square" lIns="0" tIns="0" rIns="0" bIns="0" rtlCol="0"/>
            <a:lstStyle/>
            <a:p>
              <a:endParaRPr/>
            </a:p>
          </p:txBody>
        </p:sp>
        <p:sp>
          <p:nvSpPr>
            <p:cNvPr id="14" name="object 15">
              <a:extLst>
                <a:ext uri="{FF2B5EF4-FFF2-40B4-BE49-F238E27FC236}">
                  <a16:creationId xmlns:a16="http://schemas.microsoft.com/office/drawing/2014/main" id="{DBD9F9D1-9A31-D0A6-8E03-4A063DCDD4DB}"/>
                </a:ext>
              </a:extLst>
            </p:cNvPr>
            <p:cNvSpPr/>
            <p:nvPr/>
          </p:nvSpPr>
          <p:spPr>
            <a:xfrm>
              <a:off x="2683383" y="1157478"/>
              <a:ext cx="74295" cy="114300"/>
            </a:xfrm>
            <a:custGeom>
              <a:avLst/>
              <a:gdLst/>
              <a:ahLst/>
              <a:cxnLst/>
              <a:rect l="l" t="t" r="r" b="b"/>
              <a:pathLst>
                <a:path w="74294" h="114300">
                  <a:moveTo>
                    <a:pt x="37084" y="0"/>
                  </a:moveTo>
                  <a:lnTo>
                    <a:pt x="0" y="113919"/>
                  </a:lnTo>
                  <a:lnTo>
                    <a:pt x="74168" y="113919"/>
                  </a:lnTo>
                  <a:lnTo>
                    <a:pt x="37084" y="0"/>
                  </a:lnTo>
                  <a:close/>
                </a:path>
              </a:pathLst>
            </a:custGeom>
            <a:ln w="3175">
              <a:solidFill>
                <a:srgbClr val="58134A"/>
              </a:solidFill>
            </a:ln>
          </p:spPr>
          <p:txBody>
            <a:bodyPr wrap="square" lIns="0" tIns="0" rIns="0" bIns="0" rtlCol="0"/>
            <a:lstStyle/>
            <a:p>
              <a:endParaRPr/>
            </a:p>
          </p:txBody>
        </p:sp>
        <p:sp>
          <p:nvSpPr>
            <p:cNvPr id="15" name="object 16">
              <a:extLst>
                <a:ext uri="{FF2B5EF4-FFF2-40B4-BE49-F238E27FC236}">
                  <a16:creationId xmlns:a16="http://schemas.microsoft.com/office/drawing/2014/main" id="{3921C705-0DBB-BA5D-51FF-A43723EBE463}"/>
                </a:ext>
              </a:extLst>
            </p:cNvPr>
            <p:cNvSpPr/>
            <p:nvPr/>
          </p:nvSpPr>
          <p:spPr>
            <a:xfrm>
              <a:off x="2118740" y="1112774"/>
              <a:ext cx="91185" cy="90042"/>
            </a:xfrm>
            <a:prstGeom prst="rect">
              <a:avLst/>
            </a:prstGeom>
            <a:blipFill>
              <a:blip r:embed="rId7" cstate="print"/>
              <a:stretch>
                <a:fillRect/>
              </a:stretch>
            </a:blipFill>
          </p:spPr>
          <p:txBody>
            <a:bodyPr wrap="square" lIns="0" tIns="0" rIns="0" bIns="0" rtlCol="0"/>
            <a:lstStyle/>
            <a:p>
              <a:endParaRPr/>
            </a:p>
          </p:txBody>
        </p:sp>
        <p:sp>
          <p:nvSpPr>
            <p:cNvPr id="16" name="object 17">
              <a:extLst>
                <a:ext uri="{FF2B5EF4-FFF2-40B4-BE49-F238E27FC236}">
                  <a16:creationId xmlns:a16="http://schemas.microsoft.com/office/drawing/2014/main" id="{29D9D997-2254-803B-A741-E317E9BBCA35}"/>
                </a:ext>
              </a:extLst>
            </p:cNvPr>
            <p:cNvSpPr/>
            <p:nvPr/>
          </p:nvSpPr>
          <p:spPr>
            <a:xfrm>
              <a:off x="1248587" y="1112774"/>
              <a:ext cx="91008" cy="90042"/>
            </a:xfrm>
            <a:prstGeom prst="rect">
              <a:avLst/>
            </a:prstGeom>
            <a:blipFill>
              <a:blip r:embed="rId8" cstate="print"/>
              <a:stretch>
                <a:fillRect/>
              </a:stretch>
            </a:blipFill>
          </p:spPr>
          <p:txBody>
            <a:bodyPr wrap="square" lIns="0" tIns="0" rIns="0" bIns="0" rtlCol="0"/>
            <a:lstStyle/>
            <a:p>
              <a:endParaRPr/>
            </a:p>
          </p:txBody>
        </p:sp>
        <p:sp>
          <p:nvSpPr>
            <p:cNvPr id="17" name="object 18">
              <a:extLst>
                <a:ext uri="{FF2B5EF4-FFF2-40B4-BE49-F238E27FC236}">
                  <a16:creationId xmlns:a16="http://schemas.microsoft.com/office/drawing/2014/main" id="{0A84C4A1-7B92-DA4D-6373-BFF451245FC8}"/>
                </a:ext>
              </a:extLst>
            </p:cNvPr>
            <p:cNvSpPr/>
            <p:nvPr/>
          </p:nvSpPr>
          <p:spPr>
            <a:xfrm>
              <a:off x="1800732" y="1109599"/>
              <a:ext cx="157606" cy="223774"/>
            </a:xfrm>
            <a:prstGeom prst="rect">
              <a:avLst/>
            </a:prstGeom>
            <a:blipFill>
              <a:blip r:embed="rId9" cstate="print"/>
              <a:stretch>
                <a:fillRect/>
              </a:stretch>
            </a:blipFill>
          </p:spPr>
          <p:txBody>
            <a:bodyPr wrap="square" lIns="0" tIns="0" rIns="0" bIns="0" rtlCol="0"/>
            <a:lstStyle/>
            <a:p>
              <a:endParaRPr/>
            </a:p>
          </p:txBody>
        </p:sp>
        <p:sp>
          <p:nvSpPr>
            <p:cNvPr id="18" name="object 19">
              <a:extLst>
                <a:ext uri="{FF2B5EF4-FFF2-40B4-BE49-F238E27FC236}">
                  <a16:creationId xmlns:a16="http://schemas.microsoft.com/office/drawing/2014/main" id="{38F3C70A-B2FB-F248-2B6E-156566CDCAF0}"/>
                </a:ext>
              </a:extLst>
            </p:cNvPr>
            <p:cNvSpPr/>
            <p:nvPr/>
          </p:nvSpPr>
          <p:spPr>
            <a:xfrm>
              <a:off x="1497456" y="1109599"/>
              <a:ext cx="157606" cy="223774"/>
            </a:xfrm>
            <a:prstGeom prst="rect">
              <a:avLst/>
            </a:prstGeom>
            <a:blipFill>
              <a:blip r:embed="rId10" cstate="print"/>
              <a:stretch>
                <a:fillRect/>
              </a:stretch>
            </a:blipFill>
          </p:spPr>
          <p:txBody>
            <a:bodyPr wrap="square" lIns="0" tIns="0" rIns="0" bIns="0" rtlCol="0"/>
            <a:lstStyle/>
            <a:p>
              <a:endParaRPr/>
            </a:p>
          </p:txBody>
        </p:sp>
        <p:sp>
          <p:nvSpPr>
            <p:cNvPr id="19" name="object 20">
              <a:extLst>
                <a:ext uri="{FF2B5EF4-FFF2-40B4-BE49-F238E27FC236}">
                  <a16:creationId xmlns:a16="http://schemas.microsoft.com/office/drawing/2014/main" id="{4566E58C-A0B4-BA13-EF18-A98E32FEF7FB}"/>
                </a:ext>
              </a:extLst>
            </p:cNvPr>
            <p:cNvSpPr/>
            <p:nvPr/>
          </p:nvSpPr>
          <p:spPr>
            <a:xfrm>
              <a:off x="459625" y="1061847"/>
              <a:ext cx="3552190" cy="319405"/>
            </a:xfrm>
            <a:custGeom>
              <a:avLst/>
              <a:gdLst/>
              <a:ahLst/>
              <a:cxnLst/>
              <a:rect l="l" t="t" r="r" b="b"/>
              <a:pathLst>
                <a:path w="3552190" h="319405">
                  <a:moveTo>
                    <a:pt x="3093326" y="5461"/>
                  </a:moveTo>
                  <a:lnTo>
                    <a:pt x="3122409" y="5461"/>
                  </a:lnTo>
                  <a:lnTo>
                    <a:pt x="3189211" y="213360"/>
                  </a:lnTo>
                  <a:lnTo>
                    <a:pt x="3254489" y="5461"/>
                  </a:lnTo>
                  <a:lnTo>
                    <a:pt x="3283318" y="5461"/>
                  </a:lnTo>
                  <a:lnTo>
                    <a:pt x="3346310" y="314198"/>
                  </a:lnTo>
                  <a:lnTo>
                    <a:pt x="3293224" y="314198"/>
                  </a:lnTo>
                  <a:lnTo>
                    <a:pt x="3261220" y="147827"/>
                  </a:lnTo>
                  <a:lnTo>
                    <a:pt x="3199117" y="318262"/>
                  </a:lnTo>
                  <a:lnTo>
                    <a:pt x="3179559" y="318262"/>
                  </a:lnTo>
                  <a:lnTo>
                    <a:pt x="3117329" y="147827"/>
                  </a:lnTo>
                  <a:lnTo>
                    <a:pt x="3084055" y="314198"/>
                  </a:lnTo>
                  <a:lnTo>
                    <a:pt x="3031223" y="314198"/>
                  </a:lnTo>
                  <a:lnTo>
                    <a:pt x="3093326" y="5461"/>
                  </a:lnTo>
                  <a:close/>
                </a:path>
                <a:path w="3552190" h="319405">
                  <a:moveTo>
                    <a:pt x="2718295" y="5461"/>
                  </a:moveTo>
                  <a:lnTo>
                    <a:pt x="2773032" y="5461"/>
                  </a:lnTo>
                  <a:lnTo>
                    <a:pt x="2773032" y="314070"/>
                  </a:lnTo>
                  <a:lnTo>
                    <a:pt x="2718295" y="314070"/>
                  </a:lnTo>
                  <a:lnTo>
                    <a:pt x="2718295" y="5461"/>
                  </a:lnTo>
                  <a:close/>
                </a:path>
                <a:path w="3552190" h="319405">
                  <a:moveTo>
                    <a:pt x="2429243" y="5461"/>
                  </a:moveTo>
                  <a:lnTo>
                    <a:pt x="2455532" y="5461"/>
                  </a:lnTo>
                  <a:lnTo>
                    <a:pt x="2601201" y="191642"/>
                  </a:lnTo>
                  <a:lnTo>
                    <a:pt x="2601201" y="5461"/>
                  </a:lnTo>
                  <a:lnTo>
                    <a:pt x="2653906" y="5461"/>
                  </a:lnTo>
                  <a:lnTo>
                    <a:pt x="2653906" y="318262"/>
                  </a:lnTo>
                  <a:lnTo>
                    <a:pt x="2631554" y="318262"/>
                  </a:lnTo>
                  <a:lnTo>
                    <a:pt x="2481821" y="123062"/>
                  </a:lnTo>
                  <a:lnTo>
                    <a:pt x="2481821" y="314198"/>
                  </a:lnTo>
                  <a:lnTo>
                    <a:pt x="2429243" y="314198"/>
                  </a:lnTo>
                  <a:lnTo>
                    <a:pt x="2429243" y="5461"/>
                  </a:lnTo>
                  <a:close/>
                </a:path>
                <a:path w="3552190" h="319405">
                  <a:moveTo>
                    <a:pt x="349999" y="5461"/>
                  </a:moveTo>
                  <a:lnTo>
                    <a:pt x="404749" y="5461"/>
                  </a:lnTo>
                  <a:lnTo>
                    <a:pt x="404749" y="314070"/>
                  </a:lnTo>
                  <a:lnTo>
                    <a:pt x="349999" y="314070"/>
                  </a:lnTo>
                  <a:lnTo>
                    <a:pt x="349999" y="5461"/>
                  </a:lnTo>
                  <a:close/>
                </a:path>
                <a:path w="3552190" h="319405">
                  <a:moveTo>
                    <a:pt x="62128" y="5461"/>
                  </a:moveTo>
                  <a:lnTo>
                    <a:pt x="91186" y="5461"/>
                  </a:lnTo>
                  <a:lnTo>
                    <a:pt x="157949" y="213360"/>
                  </a:lnTo>
                  <a:lnTo>
                    <a:pt x="223227" y="5461"/>
                  </a:lnTo>
                  <a:lnTo>
                    <a:pt x="252082" y="5461"/>
                  </a:lnTo>
                  <a:lnTo>
                    <a:pt x="315048" y="314198"/>
                  </a:lnTo>
                  <a:lnTo>
                    <a:pt x="261975" y="314198"/>
                  </a:lnTo>
                  <a:lnTo>
                    <a:pt x="229971" y="147827"/>
                  </a:lnTo>
                  <a:lnTo>
                    <a:pt x="167843" y="318262"/>
                  </a:lnTo>
                  <a:lnTo>
                    <a:pt x="148259" y="318262"/>
                  </a:lnTo>
                  <a:lnTo>
                    <a:pt x="86131" y="147827"/>
                  </a:lnTo>
                  <a:lnTo>
                    <a:pt x="52857" y="314198"/>
                  </a:lnTo>
                  <a:lnTo>
                    <a:pt x="0" y="314198"/>
                  </a:lnTo>
                  <a:lnTo>
                    <a:pt x="62128" y="5461"/>
                  </a:lnTo>
                  <a:close/>
                </a:path>
                <a:path w="3552190" h="319405">
                  <a:moveTo>
                    <a:pt x="1688706" y="2286"/>
                  </a:moveTo>
                  <a:lnTo>
                    <a:pt x="1740119" y="7977"/>
                  </a:lnTo>
                  <a:lnTo>
                    <a:pt x="1776828" y="25050"/>
                  </a:lnTo>
                  <a:lnTo>
                    <a:pt x="1798845" y="53506"/>
                  </a:lnTo>
                  <a:lnTo>
                    <a:pt x="1806181" y="93344"/>
                  </a:lnTo>
                  <a:lnTo>
                    <a:pt x="1805179" y="106679"/>
                  </a:lnTo>
                  <a:lnTo>
                    <a:pt x="1790052" y="143255"/>
                  </a:lnTo>
                  <a:lnTo>
                    <a:pt x="1760923" y="169527"/>
                  </a:lnTo>
                  <a:lnTo>
                    <a:pt x="1749158" y="175005"/>
                  </a:lnTo>
                  <a:lnTo>
                    <a:pt x="1840344" y="314070"/>
                  </a:lnTo>
                  <a:lnTo>
                    <a:pt x="1777098" y="314070"/>
                  </a:lnTo>
                  <a:lnTo>
                    <a:pt x="1694802" y="186562"/>
                  </a:lnTo>
                  <a:lnTo>
                    <a:pt x="1687989" y="186398"/>
                  </a:lnTo>
                  <a:lnTo>
                    <a:pt x="1679927" y="186102"/>
                  </a:lnTo>
                  <a:lnTo>
                    <a:pt x="1670602" y="185687"/>
                  </a:lnTo>
                  <a:lnTo>
                    <a:pt x="1660004" y="185165"/>
                  </a:lnTo>
                  <a:lnTo>
                    <a:pt x="1660004" y="314070"/>
                  </a:lnTo>
                  <a:lnTo>
                    <a:pt x="1603235" y="314070"/>
                  </a:lnTo>
                  <a:lnTo>
                    <a:pt x="1603235" y="5461"/>
                  </a:lnTo>
                  <a:lnTo>
                    <a:pt x="1607166" y="5365"/>
                  </a:lnTo>
                  <a:lnTo>
                    <a:pt x="1614395" y="5080"/>
                  </a:lnTo>
                  <a:lnTo>
                    <a:pt x="1624934" y="4603"/>
                  </a:lnTo>
                  <a:lnTo>
                    <a:pt x="1638795" y="3937"/>
                  </a:lnTo>
                  <a:lnTo>
                    <a:pt x="1653487" y="3250"/>
                  </a:lnTo>
                  <a:lnTo>
                    <a:pt x="1666703" y="2730"/>
                  </a:lnTo>
                  <a:lnTo>
                    <a:pt x="1678443" y="2401"/>
                  </a:lnTo>
                  <a:lnTo>
                    <a:pt x="1688706" y="2286"/>
                  </a:lnTo>
                  <a:close/>
                </a:path>
                <a:path w="3552190" h="319405">
                  <a:moveTo>
                    <a:pt x="818502" y="2286"/>
                  </a:moveTo>
                  <a:lnTo>
                    <a:pt x="869915" y="7977"/>
                  </a:lnTo>
                  <a:lnTo>
                    <a:pt x="906624" y="25050"/>
                  </a:lnTo>
                  <a:lnTo>
                    <a:pt x="928641" y="53506"/>
                  </a:lnTo>
                  <a:lnTo>
                    <a:pt x="935977" y="93344"/>
                  </a:lnTo>
                  <a:lnTo>
                    <a:pt x="934975" y="106679"/>
                  </a:lnTo>
                  <a:lnTo>
                    <a:pt x="919848" y="143255"/>
                  </a:lnTo>
                  <a:lnTo>
                    <a:pt x="890719" y="169527"/>
                  </a:lnTo>
                  <a:lnTo>
                    <a:pt x="878954" y="175005"/>
                  </a:lnTo>
                  <a:lnTo>
                    <a:pt x="970140" y="314070"/>
                  </a:lnTo>
                  <a:lnTo>
                    <a:pt x="906894" y="314070"/>
                  </a:lnTo>
                  <a:lnTo>
                    <a:pt x="824598" y="186562"/>
                  </a:lnTo>
                  <a:lnTo>
                    <a:pt x="817779" y="186398"/>
                  </a:lnTo>
                  <a:lnTo>
                    <a:pt x="809710" y="186102"/>
                  </a:lnTo>
                  <a:lnTo>
                    <a:pt x="800398" y="185687"/>
                  </a:lnTo>
                  <a:lnTo>
                    <a:pt x="789851" y="185165"/>
                  </a:lnTo>
                  <a:lnTo>
                    <a:pt x="789851" y="314070"/>
                  </a:lnTo>
                  <a:lnTo>
                    <a:pt x="732993" y="314070"/>
                  </a:lnTo>
                  <a:lnTo>
                    <a:pt x="732993" y="5461"/>
                  </a:lnTo>
                  <a:lnTo>
                    <a:pt x="736953" y="5365"/>
                  </a:lnTo>
                  <a:lnTo>
                    <a:pt x="744204" y="5080"/>
                  </a:lnTo>
                  <a:lnTo>
                    <a:pt x="754745" y="4603"/>
                  </a:lnTo>
                  <a:lnTo>
                    <a:pt x="768578" y="3937"/>
                  </a:lnTo>
                  <a:lnTo>
                    <a:pt x="783306" y="3250"/>
                  </a:lnTo>
                  <a:lnTo>
                    <a:pt x="796536" y="2730"/>
                  </a:lnTo>
                  <a:lnTo>
                    <a:pt x="808267" y="2401"/>
                  </a:lnTo>
                  <a:lnTo>
                    <a:pt x="818502" y="2286"/>
                  </a:lnTo>
                  <a:close/>
                </a:path>
                <a:path w="3552190" h="319405">
                  <a:moveTo>
                    <a:pt x="2248903" y="1269"/>
                  </a:moveTo>
                  <a:lnTo>
                    <a:pt x="2272906" y="1269"/>
                  </a:lnTo>
                  <a:lnTo>
                    <a:pt x="2396858" y="314070"/>
                  </a:lnTo>
                  <a:lnTo>
                    <a:pt x="2336406" y="314070"/>
                  </a:lnTo>
                  <a:lnTo>
                    <a:pt x="2313927" y="251460"/>
                  </a:lnTo>
                  <a:lnTo>
                    <a:pt x="2208263" y="251460"/>
                  </a:lnTo>
                  <a:lnTo>
                    <a:pt x="2186673" y="314070"/>
                  </a:lnTo>
                  <a:lnTo>
                    <a:pt x="2125840" y="314070"/>
                  </a:lnTo>
                  <a:lnTo>
                    <a:pt x="2248903" y="1269"/>
                  </a:lnTo>
                  <a:close/>
                </a:path>
                <a:path w="3552190" h="319405">
                  <a:moveTo>
                    <a:pt x="3459594" y="253"/>
                  </a:moveTo>
                  <a:lnTo>
                    <a:pt x="3484573" y="1494"/>
                  </a:lnTo>
                  <a:lnTo>
                    <a:pt x="3505981" y="5222"/>
                  </a:lnTo>
                  <a:lnTo>
                    <a:pt x="3523816" y="11451"/>
                  </a:lnTo>
                  <a:lnTo>
                    <a:pt x="3538080" y="20192"/>
                  </a:lnTo>
                  <a:lnTo>
                    <a:pt x="3521443" y="67437"/>
                  </a:lnTo>
                  <a:lnTo>
                    <a:pt x="3506848" y="58362"/>
                  </a:lnTo>
                  <a:lnTo>
                    <a:pt x="3491836" y="51895"/>
                  </a:lnTo>
                  <a:lnTo>
                    <a:pt x="3476419" y="48023"/>
                  </a:lnTo>
                  <a:lnTo>
                    <a:pt x="3460610" y="46736"/>
                  </a:lnTo>
                  <a:lnTo>
                    <a:pt x="3451704" y="47374"/>
                  </a:lnTo>
                  <a:lnTo>
                    <a:pt x="3421504" y="75182"/>
                  </a:lnTo>
                  <a:lnTo>
                    <a:pt x="3420859" y="82803"/>
                  </a:lnTo>
                  <a:lnTo>
                    <a:pt x="3424526" y="96184"/>
                  </a:lnTo>
                  <a:lnTo>
                    <a:pt x="3435527" y="109839"/>
                  </a:lnTo>
                  <a:lnTo>
                    <a:pt x="3453863" y="123755"/>
                  </a:lnTo>
                  <a:lnTo>
                    <a:pt x="3479533" y="137922"/>
                  </a:lnTo>
                  <a:lnTo>
                    <a:pt x="3493965" y="145377"/>
                  </a:lnTo>
                  <a:lnTo>
                    <a:pt x="3506219" y="152511"/>
                  </a:lnTo>
                  <a:lnTo>
                    <a:pt x="3536270" y="179673"/>
                  </a:lnTo>
                  <a:lnTo>
                    <a:pt x="3551744" y="223154"/>
                  </a:lnTo>
                  <a:lnTo>
                    <a:pt x="3552177" y="233299"/>
                  </a:lnTo>
                  <a:lnTo>
                    <a:pt x="3550339" y="251229"/>
                  </a:lnTo>
                  <a:lnTo>
                    <a:pt x="3522586" y="295020"/>
                  </a:lnTo>
                  <a:lnTo>
                    <a:pt x="3488010" y="313197"/>
                  </a:lnTo>
                  <a:lnTo>
                    <a:pt x="3443338" y="319277"/>
                  </a:lnTo>
                  <a:lnTo>
                    <a:pt x="3422315" y="317875"/>
                  </a:lnTo>
                  <a:lnTo>
                    <a:pt x="3402317" y="313674"/>
                  </a:lnTo>
                  <a:lnTo>
                    <a:pt x="3383366" y="306687"/>
                  </a:lnTo>
                  <a:lnTo>
                    <a:pt x="3365487" y="296925"/>
                  </a:lnTo>
                  <a:lnTo>
                    <a:pt x="3385680" y="247903"/>
                  </a:lnTo>
                  <a:lnTo>
                    <a:pt x="3401821" y="257831"/>
                  </a:lnTo>
                  <a:lnTo>
                    <a:pt x="3417843" y="264937"/>
                  </a:lnTo>
                  <a:lnTo>
                    <a:pt x="3433722" y="269210"/>
                  </a:lnTo>
                  <a:lnTo>
                    <a:pt x="3449434" y="270637"/>
                  </a:lnTo>
                  <a:lnTo>
                    <a:pt x="3470530" y="268521"/>
                  </a:lnTo>
                  <a:lnTo>
                    <a:pt x="3485613" y="262191"/>
                  </a:lnTo>
                  <a:lnTo>
                    <a:pt x="3494672" y="251670"/>
                  </a:lnTo>
                  <a:lnTo>
                    <a:pt x="3497694" y="236981"/>
                  </a:lnTo>
                  <a:lnTo>
                    <a:pt x="3496979" y="229169"/>
                  </a:lnTo>
                  <a:lnTo>
                    <a:pt x="3468928" y="191611"/>
                  </a:lnTo>
                  <a:lnTo>
                    <a:pt x="3423135" y="166203"/>
                  </a:lnTo>
                  <a:lnTo>
                    <a:pt x="3409762" y="158464"/>
                  </a:lnTo>
                  <a:lnTo>
                    <a:pt x="3380759" y="132857"/>
                  </a:lnTo>
                  <a:lnTo>
                    <a:pt x="3366529" y="92571"/>
                  </a:lnTo>
                  <a:lnTo>
                    <a:pt x="3366122" y="83185"/>
                  </a:lnTo>
                  <a:lnTo>
                    <a:pt x="3367745" y="66041"/>
                  </a:lnTo>
                  <a:lnTo>
                    <a:pt x="3392284" y="23875"/>
                  </a:lnTo>
                  <a:lnTo>
                    <a:pt x="3439968" y="1730"/>
                  </a:lnTo>
                  <a:lnTo>
                    <a:pt x="3459594" y="253"/>
                  </a:lnTo>
                  <a:close/>
                </a:path>
                <a:path w="3552190" h="319405">
                  <a:moveTo>
                    <a:pt x="2917050" y="253"/>
                  </a:moveTo>
                  <a:lnTo>
                    <a:pt x="2942029" y="1494"/>
                  </a:lnTo>
                  <a:lnTo>
                    <a:pt x="2963437" y="5222"/>
                  </a:lnTo>
                  <a:lnTo>
                    <a:pt x="2981272" y="11451"/>
                  </a:lnTo>
                  <a:lnTo>
                    <a:pt x="2995536" y="20192"/>
                  </a:lnTo>
                  <a:lnTo>
                    <a:pt x="2978899" y="67437"/>
                  </a:lnTo>
                  <a:lnTo>
                    <a:pt x="2964304" y="58362"/>
                  </a:lnTo>
                  <a:lnTo>
                    <a:pt x="2949292" y="51895"/>
                  </a:lnTo>
                  <a:lnTo>
                    <a:pt x="2933875" y="48023"/>
                  </a:lnTo>
                  <a:lnTo>
                    <a:pt x="2918066" y="46736"/>
                  </a:lnTo>
                  <a:lnTo>
                    <a:pt x="2909160" y="47374"/>
                  </a:lnTo>
                  <a:lnTo>
                    <a:pt x="2878960" y="75182"/>
                  </a:lnTo>
                  <a:lnTo>
                    <a:pt x="2878315" y="82803"/>
                  </a:lnTo>
                  <a:lnTo>
                    <a:pt x="2881982" y="96184"/>
                  </a:lnTo>
                  <a:lnTo>
                    <a:pt x="2892983" y="109839"/>
                  </a:lnTo>
                  <a:lnTo>
                    <a:pt x="2911319" y="123755"/>
                  </a:lnTo>
                  <a:lnTo>
                    <a:pt x="2936989" y="137922"/>
                  </a:lnTo>
                  <a:lnTo>
                    <a:pt x="2951421" y="145377"/>
                  </a:lnTo>
                  <a:lnTo>
                    <a:pt x="2963675" y="152511"/>
                  </a:lnTo>
                  <a:lnTo>
                    <a:pt x="2993726" y="179673"/>
                  </a:lnTo>
                  <a:lnTo>
                    <a:pt x="3009200" y="223154"/>
                  </a:lnTo>
                  <a:lnTo>
                    <a:pt x="3009633" y="233299"/>
                  </a:lnTo>
                  <a:lnTo>
                    <a:pt x="3007795" y="251229"/>
                  </a:lnTo>
                  <a:lnTo>
                    <a:pt x="2980042" y="295020"/>
                  </a:lnTo>
                  <a:lnTo>
                    <a:pt x="2945466" y="313197"/>
                  </a:lnTo>
                  <a:lnTo>
                    <a:pt x="2900794" y="319277"/>
                  </a:lnTo>
                  <a:lnTo>
                    <a:pt x="2879771" y="317875"/>
                  </a:lnTo>
                  <a:lnTo>
                    <a:pt x="2859773" y="313674"/>
                  </a:lnTo>
                  <a:lnTo>
                    <a:pt x="2840822" y="306687"/>
                  </a:lnTo>
                  <a:lnTo>
                    <a:pt x="2822943" y="296925"/>
                  </a:lnTo>
                  <a:lnTo>
                    <a:pt x="2843136" y="247903"/>
                  </a:lnTo>
                  <a:lnTo>
                    <a:pt x="2859277" y="257831"/>
                  </a:lnTo>
                  <a:lnTo>
                    <a:pt x="2875299" y="264937"/>
                  </a:lnTo>
                  <a:lnTo>
                    <a:pt x="2891178" y="269210"/>
                  </a:lnTo>
                  <a:lnTo>
                    <a:pt x="2906890" y="270637"/>
                  </a:lnTo>
                  <a:lnTo>
                    <a:pt x="2927986" y="268521"/>
                  </a:lnTo>
                  <a:lnTo>
                    <a:pt x="2943069" y="262191"/>
                  </a:lnTo>
                  <a:lnTo>
                    <a:pt x="2952128" y="251670"/>
                  </a:lnTo>
                  <a:lnTo>
                    <a:pt x="2955150" y="236981"/>
                  </a:lnTo>
                  <a:lnTo>
                    <a:pt x="2954435" y="229169"/>
                  </a:lnTo>
                  <a:lnTo>
                    <a:pt x="2926384" y="191611"/>
                  </a:lnTo>
                  <a:lnTo>
                    <a:pt x="2880591" y="166203"/>
                  </a:lnTo>
                  <a:lnTo>
                    <a:pt x="2867218" y="158464"/>
                  </a:lnTo>
                  <a:lnTo>
                    <a:pt x="2838215" y="132857"/>
                  </a:lnTo>
                  <a:lnTo>
                    <a:pt x="2823985" y="92571"/>
                  </a:lnTo>
                  <a:lnTo>
                    <a:pt x="2823578" y="83185"/>
                  </a:lnTo>
                  <a:lnTo>
                    <a:pt x="2825201" y="66041"/>
                  </a:lnTo>
                  <a:lnTo>
                    <a:pt x="2849740" y="23875"/>
                  </a:lnTo>
                  <a:lnTo>
                    <a:pt x="2897424" y="1730"/>
                  </a:lnTo>
                  <a:lnTo>
                    <a:pt x="2917050" y="253"/>
                  </a:lnTo>
                  <a:close/>
                </a:path>
                <a:path w="3552190" h="319405">
                  <a:moveTo>
                    <a:pt x="2008365" y="253"/>
                  </a:moveTo>
                  <a:lnTo>
                    <a:pt x="2032771" y="2139"/>
                  </a:lnTo>
                  <a:lnTo>
                    <a:pt x="2055307" y="7810"/>
                  </a:lnTo>
                  <a:lnTo>
                    <a:pt x="2075963" y="17291"/>
                  </a:lnTo>
                  <a:lnTo>
                    <a:pt x="2094725" y="30606"/>
                  </a:lnTo>
                  <a:lnTo>
                    <a:pt x="2071738" y="74549"/>
                  </a:lnTo>
                  <a:lnTo>
                    <a:pt x="2066235" y="70262"/>
                  </a:lnTo>
                  <a:lnTo>
                    <a:pt x="2059435" y="65976"/>
                  </a:lnTo>
                  <a:lnTo>
                    <a:pt x="2023065" y="51006"/>
                  </a:lnTo>
                  <a:lnTo>
                    <a:pt x="2007095" y="48894"/>
                  </a:lnTo>
                  <a:lnTo>
                    <a:pt x="1985543" y="50823"/>
                  </a:lnTo>
                  <a:lnTo>
                    <a:pt x="1949677" y="66254"/>
                  </a:lnTo>
                  <a:lnTo>
                    <a:pt x="1923765" y="96496"/>
                  </a:lnTo>
                  <a:lnTo>
                    <a:pt x="1910569" y="137834"/>
                  </a:lnTo>
                  <a:lnTo>
                    <a:pt x="1908924" y="162432"/>
                  </a:lnTo>
                  <a:lnTo>
                    <a:pt x="1910541" y="185791"/>
                  </a:lnTo>
                  <a:lnTo>
                    <a:pt x="1923443" y="225172"/>
                  </a:lnTo>
                  <a:lnTo>
                    <a:pt x="1948804" y="254081"/>
                  </a:lnTo>
                  <a:lnTo>
                    <a:pt x="2004936" y="270637"/>
                  </a:lnTo>
                  <a:lnTo>
                    <a:pt x="2018959" y="269636"/>
                  </a:lnTo>
                  <a:lnTo>
                    <a:pt x="2053196" y="193928"/>
                  </a:lnTo>
                  <a:lnTo>
                    <a:pt x="2010524" y="193928"/>
                  </a:lnTo>
                  <a:lnTo>
                    <a:pt x="2010524" y="147192"/>
                  </a:lnTo>
                  <a:lnTo>
                    <a:pt x="2107933" y="147192"/>
                  </a:lnTo>
                  <a:lnTo>
                    <a:pt x="2107933" y="285368"/>
                  </a:lnTo>
                  <a:lnTo>
                    <a:pt x="2072250" y="305407"/>
                  </a:lnTo>
                  <a:lnTo>
                    <a:pt x="2026748" y="317007"/>
                  </a:lnTo>
                  <a:lnTo>
                    <a:pt x="1996173" y="319277"/>
                  </a:lnTo>
                  <a:lnTo>
                    <a:pt x="1964740" y="316563"/>
                  </a:lnTo>
                  <a:lnTo>
                    <a:pt x="1912162" y="294846"/>
                  </a:lnTo>
                  <a:lnTo>
                    <a:pt x="1874015" y="252313"/>
                  </a:lnTo>
                  <a:lnTo>
                    <a:pt x="1854584" y="194869"/>
                  </a:lnTo>
                  <a:lnTo>
                    <a:pt x="1852155" y="160908"/>
                  </a:lnTo>
                  <a:lnTo>
                    <a:pt x="1854798" y="126876"/>
                  </a:lnTo>
                  <a:lnTo>
                    <a:pt x="1875943" y="68861"/>
                  </a:lnTo>
                  <a:lnTo>
                    <a:pt x="1917425" y="25328"/>
                  </a:lnTo>
                  <a:lnTo>
                    <a:pt x="1974384" y="3040"/>
                  </a:lnTo>
                  <a:lnTo>
                    <a:pt x="2008365" y="253"/>
                  </a:lnTo>
                  <a:close/>
                </a:path>
                <a:path w="3552190" h="319405">
                  <a:moveTo>
                    <a:pt x="595909" y="253"/>
                  </a:moveTo>
                  <a:lnTo>
                    <a:pt x="621115" y="1611"/>
                  </a:lnTo>
                  <a:lnTo>
                    <a:pt x="643659" y="5683"/>
                  </a:lnTo>
                  <a:lnTo>
                    <a:pt x="663544" y="12469"/>
                  </a:lnTo>
                  <a:lnTo>
                    <a:pt x="680770" y="21970"/>
                  </a:lnTo>
                  <a:lnTo>
                    <a:pt x="658241" y="67182"/>
                  </a:lnTo>
                  <a:lnTo>
                    <a:pt x="647684" y="59181"/>
                  </a:lnTo>
                  <a:lnTo>
                    <a:pt x="634339" y="53466"/>
                  </a:lnTo>
                  <a:lnTo>
                    <a:pt x="618203" y="50037"/>
                  </a:lnTo>
                  <a:lnTo>
                    <a:pt x="599274" y="48894"/>
                  </a:lnTo>
                  <a:lnTo>
                    <a:pt x="580874" y="50917"/>
                  </a:lnTo>
                  <a:lnTo>
                    <a:pt x="536105" y="81152"/>
                  </a:lnTo>
                  <a:lnTo>
                    <a:pt x="517617" y="117824"/>
                  </a:lnTo>
                  <a:lnTo>
                    <a:pt x="511454" y="163067"/>
                  </a:lnTo>
                  <a:lnTo>
                    <a:pt x="512883" y="186493"/>
                  </a:lnTo>
                  <a:lnTo>
                    <a:pt x="524313" y="225772"/>
                  </a:lnTo>
                  <a:lnTo>
                    <a:pt x="560974" y="263382"/>
                  </a:lnTo>
                  <a:lnTo>
                    <a:pt x="595274" y="270637"/>
                  </a:lnTo>
                  <a:lnTo>
                    <a:pt x="615884" y="268686"/>
                  </a:lnTo>
                  <a:lnTo>
                    <a:pt x="634126" y="262842"/>
                  </a:lnTo>
                  <a:lnTo>
                    <a:pt x="650002" y="253116"/>
                  </a:lnTo>
                  <a:lnTo>
                    <a:pt x="663511" y="239522"/>
                  </a:lnTo>
                  <a:lnTo>
                    <a:pt x="688987" y="283717"/>
                  </a:lnTo>
                  <a:lnTo>
                    <a:pt x="670296" y="299293"/>
                  </a:lnTo>
                  <a:lnTo>
                    <a:pt x="647712" y="310403"/>
                  </a:lnTo>
                  <a:lnTo>
                    <a:pt x="621232" y="317061"/>
                  </a:lnTo>
                  <a:lnTo>
                    <a:pt x="590854" y="319277"/>
                  </a:lnTo>
                  <a:lnTo>
                    <a:pt x="560331" y="316612"/>
                  </a:lnTo>
                  <a:lnTo>
                    <a:pt x="510105" y="295328"/>
                  </a:lnTo>
                  <a:lnTo>
                    <a:pt x="474736" y="253541"/>
                  </a:lnTo>
                  <a:lnTo>
                    <a:pt x="456834" y="195490"/>
                  </a:lnTo>
                  <a:lnTo>
                    <a:pt x="454596" y="160654"/>
                  </a:lnTo>
                  <a:lnTo>
                    <a:pt x="457077" y="127863"/>
                  </a:lnTo>
                  <a:lnTo>
                    <a:pt x="476927" y="70661"/>
                  </a:lnTo>
                  <a:lnTo>
                    <a:pt x="515535" y="26132"/>
                  </a:lnTo>
                  <a:lnTo>
                    <a:pt x="566341" y="3133"/>
                  </a:lnTo>
                  <a:lnTo>
                    <a:pt x="595909" y="253"/>
                  </a:lnTo>
                  <a:close/>
                </a:path>
                <a:path w="3552190" h="319405">
                  <a:moveTo>
                    <a:pt x="1417815" y="0"/>
                  </a:moveTo>
                  <a:lnTo>
                    <a:pt x="1476584" y="10302"/>
                  </a:lnTo>
                  <a:lnTo>
                    <a:pt x="1519542" y="41275"/>
                  </a:lnTo>
                  <a:lnTo>
                    <a:pt x="1545942" y="90900"/>
                  </a:lnTo>
                  <a:lnTo>
                    <a:pt x="1554721" y="157099"/>
                  </a:lnTo>
                  <a:lnTo>
                    <a:pt x="1552433" y="192434"/>
                  </a:lnTo>
                  <a:lnTo>
                    <a:pt x="1534093" y="251628"/>
                  </a:lnTo>
                  <a:lnTo>
                    <a:pt x="1497706" y="294632"/>
                  </a:lnTo>
                  <a:lnTo>
                    <a:pt x="1445509" y="316539"/>
                  </a:lnTo>
                  <a:lnTo>
                    <a:pt x="1413624" y="319277"/>
                  </a:lnTo>
                  <a:lnTo>
                    <a:pt x="1384382" y="316563"/>
                  </a:lnTo>
                  <a:lnTo>
                    <a:pt x="1336757" y="294846"/>
                  </a:lnTo>
                  <a:lnTo>
                    <a:pt x="1303872" y="252200"/>
                  </a:lnTo>
                  <a:lnTo>
                    <a:pt x="1287298" y="192815"/>
                  </a:lnTo>
                  <a:lnTo>
                    <a:pt x="1285227" y="157099"/>
                  </a:lnTo>
                  <a:lnTo>
                    <a:pt x="1287469" y="125406"/>
                  </a:lnTo>
                  <a:lnTo>
                    <a:pt x="1305479" y="69641"/>
                  </a:lnTo>
                  <a:lnTo>
                    <a:pt x="1340894" y="25663"/>
                  </a:lnTo>
                  <a:lnTo>
                    <a:pt x="1389143" y="2855"/>
                  </a:lnTo>
                  <a:lnTo>
                    <a:pt x="1417815" y="0"/>
                  </a:lnTo>
                  <a:close/>
                </a:path>
                <a:path w="3552190" h="319405">
                  <a:moveTo>
                    <a:pt x="1114539" y="0"/>
                  </a:moveTo>
                  <a:lnTo>
                    <a:pt x="1173308" y="10302"/>
                  </a:lnTo>
                  <a:lnTo>
                    <a:pt x="1216266" y="41275"/>
                  </a:lnTo>
                  <a:lnTo>
                    <a:pt x="1242666" y="90900"/>
                  </a:lnTo>
                  <a:lnTo>
                    <a:pt x="1251445" y="157099"/>
                  </a:lnTo>
                  <a:lnTo>
                    <a:pt x="1249157" y="192434"/>
                  </a:lnTo>
                  <a:lnTo>
                    <a:pt x="1230817" y="251628"/>
                  </a:lnTo>
                  <a:lnTo>
                    <a:pt x="1194430" y="294632"/>
                  </a:lnTo>
                  <a:lnTo>
                    <a:pt x="1142233" y="316539"/>
                  </a:lnTo>
                  <a:lnTo>
                    <a:pt x="1110348" y="319277"/>
                  </a:lnTo>
                  <a:lnTo>
                    <a:pt x="1081106" y="316563"/>
                  </a:lnTo>
                  <a:lnTo>
                    <a:pt x="1033481" y="294846"/>
                  </a:lnTo>
                  <a:lnTo>
                    <a:pt x="1000596" y="252200"/>
                  </a:lnTo>
                  <a:lnTo>
                    <a:pt x="984022" y="192815"/>
                  </a:lnTo>
                  <a:lnTo>
                    <a:pt x="981951" y="157099"/>
                  </a:lnTo>
                  <a:lnTo>
                    <a:pt x="984193" y="125406"/>
                  </a:lnTo>
                  <a:lnTo>
                    <a:pt x="1002203" y="69641"/>
                  </a:lnTo>
                  <a:lnTo>
                    <a:pt x="1037618" y="25663"/>
                  </a:lnTo>
                  <a:lnTo>
                    <a:pt x="1085867" y="2855"/>
                  </a:lnTo>
                  <a:lnTo>
                    <a:pt x="1114539" y="0"/>
                  </a:lnTo>
                  <a:close/>
                </a:path>
              </a:pathLst>
            </a:custGeom>
            <a:ln w="3175">
              <a:solidFill>
                <a:srgbClr val="58134A"/>
              </a:solidFill>
            </a:ln>
          </p:spPr>
          <p:txBody>
            <a:bodyPr wrap="square" lIns="0" tIns="0" rIns="0" bIns="0" rtlCol="0"/>
            <a:lstStyle/>
            <a:p>
              <a:endParaRPr/>
            </a:p>
          </p:txBody>
        </p:sp>
      </p:grpSp>
      <p:sp>
        <p:nvSpPr>
          <p:cNvPr id="20" name="object 24">
            <a:extLst>
              <a:ext uri="{FF2B5EF4-FFF2-40B4-BE49-F238E27FC236}">
                <a16:creationId xmlns:a16="http://schemas.microsoft.com/office/drawing/2014/main" id="{C1C1BC52-1F3E-DFFF-2CC8-D1A32E55E097}"/>
              </a:ext>
            </a:extLst>
          </p:cNvPr>
          <p:cNvSpPr/>
          <p:nvPr/>
        </p:nvSpPr>
        <p:spPr>
          <a:xfrm>
            <a:off x="1578145" y="2314160"/>
            <a:ext cx="7111582" cy="8136433"/>
          </a:xfrm>
          <a:prstGeom prst="rect">
            <a:avLst/>
          </a:prstGeom>
          <a:blipFill>
            <a:blip r:embed="rId11" cstate="print"/>
            <a:stretch>
              <a:fillRect/>
            </a:stretch>
          </a:blipFill>
        </p:spPr>
        <p:txBody>
          <a:bodyPr wrap="square" lIns="0" tIns="0" rIns="0" bIns="0" rtlCol="0"/>
          <a:lstStyle/>
          <a:p>
            <a:endParaRPr sz="4000" dirty="0"/>
          </a:p>
        </p:txBody>
      </p:sp>
      <p:sp>
        <p:nvSpPr>
          <p:cNvPr id="21" name="object 25">
            <a:extLst>
              <a:ext uri="{FF2B5EF4-FFF2-40B4-BE49-F238E27FC236}">
                <a16:creationId xmlns:a16="http://schemas.microsoft.com/office/drawing/2014/main" id="{D4D2F98A-CB28-F192-DE40-90C76AB7309E}"/>
              </a:ext>
            </a:extLst>
          </p:cNvPr>
          <p:cNvSpPr/>
          <p:nvPr/>
        </p:nvSpPr>
        <p:spPr>
          <a:xfrm>
            <a:off x="9455399" y="2314161"/>
            <a:ext cx="7894138" cy="7979739"/>
          </a:xfrm>
          <a:prstGeom prst="rect">
            <a:avLst/>
          </a:prstGeom>
          <a:blipFill>
            <a:blip r:embed="rId12" cstate="print"/>
            <a:stretch>
              <a:fillRect/>
            </a:stretch>
          </a:blipFill>
        </p:spPr>
        <p:txBody>
          <a:bodyPr wrap="square" lIns="0" tIns="0" rIns="0" bIns="0" rtlCol="0"/>
          <a:lstStyle/>
          <a:p>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6F6ED"/>
        </a:solidFill>
        <a:effectLst/>
      </p:bgPr>
    </p:bg>
    <p:spTree>
      <p:nvGrpSpPr>
        <p:cNvPr id="1" name="Shape 158"/>
        <p:cNvGrpSpPr/>
        <p:nvPr/>
      </p:nvGrpSpPr>
      <p:grpSpPr>
        <a:xfrm>
          <a:off x="0" y="0"/>
          <a:ext cx="0" cy="0"/>
          <a:chOff x="0" y="0"/>
          <a:chExt cx="0" cy="0"/>
        </a:xfrm>
      </p:grpSpPr>
      <p:sp>
        <p:nvSpPr>
          <p:cNvPr id="159" name="Google Shape;159;p8"/>
          <p:cNvSpPr/>
          <p:nvPr/>
        </p:nvSpPr>
        <p:spPr>
          <a:xfrm>
            <a:off x="0" y="9258300"/>
            <a:ext cx="18288001" cy="1035566"/>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8"/>
          <p:cNvSpPr/>
          <p:nvPr/>
        </p:nvSpPr>
        <p:spPr>
          <a:xfrm>
            <a:off x="741448" y="2838450"/>
            <a:ext cx="47625" cy="641985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8"/>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solidFill>
                  <a:schemeClr val="dk1"/>
                </a:solidFill>
                <a:latin typeface="Cambria"/>
                <a:ea typeface="Cambria"/>
                <a:cs typeface="Cambria"/>
                <a:sym typeface="Cambria"/>
              </a:rPr>
              <a:t>9</a:t>
            </a:fld>
            <a:r>
              <a:rPr lang="en-US" sz="1400">
                <a:solidFill>
                  <a:schemeClr val="dk1"/>
                </a:solidFill>
                <a:latin typeface="Cambria"/>
                <a:ea typeface="Cambria"/>
                <a:cs typeface="Cambria"/>
                <a:sym typeface="Cambria"/>
              </a:rPr>
              <a:t>/10</a:t>
            </a:r>
            <a:endParaRPr sz="1400">
              <a:solidFill>
                <a:schemeClr val="dk1"/>
              </a:solidFill>
              <a:latin typeface="Cambria"/>
              <a:ea typeface="Cambria"/>
              <a:cs typeface="Cambria"/>
              <a:sym typeface="Cambria"/>
            </a:endParaRPr>
          </a:p>
        </p:txBody>
      </p:sp>
      <p:sp>
        <p:nvSpPr>
          <p:cNvPr id="3" name="Rectangle 2">
            <a:extLst>
              <a:ext uri="{FF2B5EF4-FFF2-40B4-BE49-F238E27FC236}">
                <a16:creationId xmlns:a16="http://schemas.microsoft.com/office/drawing/2014/main" id="{A67AA6B6-4508-949E-5C42-DBE7E8F378BA}"/>
              </a:ext>
            </a:extLst>
          </p:cNvPr>
          <p:cNvSpPr/>
          <p:nvPr/>
        </p:nvSpPr>
        <p:spPr>
          <a:xfrm>
            <a:off x="1530521" y="1638121"/>
            <a:ext cx="13749584" cy="1754326"/>
          </a:xfrm>
          <a:prstGeom prst="rect">
            <a:avLst/>
          </a:prstGeom>
        </p:spPr>
        <p:txBody>
          <a:bodyPr wrap="square">
            <a:spAutoFit/>
          </a:bodyPr>
          <a:lstStyle/>
          <a:p>
            <a:r>
              <a:rPr lang="en-US" sz="3600" dirty="0"/>
              <a:t> In food and beverage industry</a:t>
            </a:r>
          </a:p>
          <a:p>
            <a:r>
              <a:rPr lang="en-US" sz="3600" dirty="0"/>
              <a:t>• Lactobacillus is a bacterium that sours milk and is used to prepare curd from milk.</a:t>
            </a:r>
          </a:p>
        </p:txBody>
      </p:sp>
      <p:sp>
        <p:nvSpPr>
          <p:cNvPr id="6" name="Rectangle 1">
            <a:extLst>
              <a:ext uri="{FF2B5EF4-FFF2-40B4-BE49-F238E27FC236}">
                <a16:creationId xmlns:a16="http://schemas.microsoft.com/office/drawing/2014/main" id="{00A5CC92-483F-1D37-0BAA-B5CC1709C78C}"/>
              </a:ext>
            </a:extLst>
          </p:cNvPr>
          <p:cNvSpPr>
            <a:spLocks noChangeArrowheads="1"/>
          </p:cNvSpPr>
          <p:nvPr/>
        </p:nvSpPr>
        <p:spPr bwMode="auto">
          <a:xfrm>
            <a:off x="1308937" y="3487697"/>
            <a:ext cx="16237615"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a:ln>
                  <a:noFill/>
                </a:ln>
                <a:solidFill>
                  <a:schemeClr val="tx1"/>
                </a:solidFill>
                <a:effectLst/>
                <a:latin typeface="Calibri" pitchFamily="34" charset="0"/>
                <a:ea typeface="Calibri" pitchFamily="34" charset="0"/>
                <a:cs typeface="Mangal" pitchFamily="18" charset="0"/>
              </a:rPr>
              <a:t>• Fungi like mushrooms and morels are edible and are rich source of protein.</a:t>
            </a:r>
            <a:endParaRPr kumimoji="0" lang="en-US" sz="4000" b="0" i="0" u="none" strike="noStrike" cap="none" normalizeH="0" baseline="0" dirty="0">
              <a:ln>
                <a:noFill/>
              </a:ln>
              <a:solidFill>
                <a:schemeClr val="tx1"/>
              </a:solidFill>
              <a:effectLst/>
              <a:latin typeface="Arial" pitchFamily="34" charset="0"/>
              <a:ea typeface="Calibri" pitchFamily="34" charset="0"/>
              <a:cs typeface="Mangal"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a:ln>
                  <a:noFill/>
                </a:ln>
                <a:solidFill>
                  <a:schemeClr val="tx1"/>
                </a:solidFill>
                <a:effectLst/>
                <a:latin typeface="Calibri" pitchFamily="34" charset="0"/>
                <a:ea typeface="Calibri" pitchFamily="34" charset="0"/>
                <a:cs typeface="Mangal" pitchFamily="18" charset="0"/>
              </a:rPr>
              <a:t>• Yeast is used in preparing food items like bread and cakes.</a:t>
            </a:r>
            <a:endParaRPr kumimoji="0" lang="en-US" sz="4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a:ln>
                  <a:noFill/>
                </a:ln>
                <a:solidFill>
                  <a:schemeClr val="tx1"/>
                </a:solidFill>
                <a:effectLst/>
                <a:latin typeface="Calibri" pitchFamily="34" charset="0"/>
                <a:ea typeface="Calibri" pitchFamily="34" charset="0"/>
                <a:cs typeface="Mangal" pitchFamily="18" charset="0"/>
              </a:rPr>
              <a:t>  (Dough making using yeast and flour)</a:t>
            </a:r>
            <a:endParaRPr kumimoji="0" lang="en-US" sz="4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a:ln>
                  <a:noFill/>
                </a:ln>
                <a:solidFill>
                  <a:schemeClr val="tx1"/>
                </a:solidFill>
                <a:effectLst/>
                <a:latin typeface="Calibri" pitchFamily="34" charset="0"/>
                <a:ea typeface="Calibri" pitchFamily="34" charset="0"/>
                <a:cs typeface="Mangal" pitchFamily="18" charset="0"/>
              </a:rPr>
              <a:t>• Yeast is also used in breweries for making alcohol, wines and acetic acid</a:t>
            </a:r>
            <a:endParaRPr kumimoji="0" lang="en-US" sz="4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a:ln>
                  <a:noFill/>
                </a:ln>
                <a:solidFill>
                  <a:schemeClr val="tx1"/>
                </a:solidFill>
                <a:effectLst/>
                <a:latin typeface="Calibri" pitchFamily="34" charset="0"/>
                <a:ea typeface="Calibri" pitchFamily="34" charset="0"/>
                <a:cs typeface="Mangal" pitchFamily="18" charset="0"/>
              </a:rPr>
              <a:t>   (commercial use) by the process of fermentation (conversion of sugar into</a:t>
            </a:r>
            <a:endParaRPr kumimoji="0" lang="en-US" sz="4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a:ln>
                  <a:noFill/>
                </a:ln>
                <a:solidFill>
                  <a:schemeClr val="tx1"/>
                </a:solidFill>
                <a:effectLst/>
                <a:latin typeface="Calibri" pitchFamily="34" charset="0"/>
                <a:ea typeface="Calibri" pitchFamily="34" charset="0"/>
                <a:cs typeface="Mangal" pitchFamily="18" charset="0"/>
              </a:rPr>
              <a:t>   alcohol). Yeast is grown on natural sugars present in grains like barley,</a:t>
            </a:r>
            <a:endParaRPr kumimoji="0" lang="en-US" sz="4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a:ln>
                  <a:noFill/>
                </a:ln>
                <a:solidFill>
                  <a:schemeClr val="tx1"/>
                </a:solidFill>
                <a:effectLst/>
                <a:latin typeface="Calibri" pitchFamily="34" charset="0"/>
                <a:ea typeface="Calibri" pitchFamily="34" charset="0"/>
                <a:cs typeface="Mangal" pitchFamily="18" charset="0"/>
              </a:rPr>
              <a:t>   wheat, rice, crushed fruit juices, etc.</a:t>
            </a:r>
            <a:endParaRPr kumimoji="0" lang="en-US" sz="4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a:ln>
                  <a:noFill/>
                </a:ln>
                <a:solidFill>
                  <a:schemeClr val="tx1"/>
                </a:solidFill>
                <a:effectLst/>
                <a:latin typeface="Calibri" pitchFamily="34" charset="0"/>
                <a:ea typeface="Calibri" pitchFamily="34" charset="0"/>
                <a:cs typeface="Mangal" pitchFamily="18" charset="0"/>
              </a:rPr>
              <a:t> (Alcohol preparation using sugar solution and yeast)</a:t>
            </a:r>
            <a:endParaRPr kumimoji="0" lang="en-US" sz="4000" b="0" i="0" u="none" strike="noStrike" cap="none" normalizeH="0" baseline="0" dirty="0">
              <a:ln>
                <a:noFill/>
              </a:ln>
              <a:solidFill>
                <a:schemeClr val="tx1"/>
              </a:solidFill>
              <a:effectLst/>
              <a:latin typeface="Arial" pitchFamily="34" charset="0"/>
              <a:ea typeface="Calibri" pitchFamily="34" charset="0"/>
              <a:cs typeface="Mangal"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a:ln>
                  <a:noFill/>
                </a:ln>
                <a:solidFill>
                  <a:schemeClr val="tx1"/>
                </a:solidFill>
                <a:effectLst/>
                <a:latin typeface="Calibri" pitchFamily="34" charset="0"/>
                <a:ea typeface="Calibri" pitchFamily="34" charset="0"/>
                <a:cs typeface="Mangal" pitchFamily="18" charset="0"/>
              </a:rPr>
              <a:t>Louis Pasteur discovered fermentation in 1857</a:t>
            </a:r>
            <a:endParaRPr kumimoji="0" lang="en-US" sz="4000" b="0" i="0" u="none" strike="noStrike" cap="none" normalizeH="0" baseline="0" dirty="0">
              <a:ln>
                <a:noFill/>
              </a:ln>
              <a:solidFill>
                <a:schemeClr val="tx1"/>
              </a:solidFill>
              <a:effectLst/>
              <a:latin typeface="Arial" pitchFamily="34" charset="0"/>
              <a:cs typeface="Arial" pitchFamily="34" charset="0"/>
            </a:endParaRPr>
          </a:p>
        </p:txBody>
      </p:sp>
      <p:sp>
        <p:nvSpPr>
          <p:cNvPr id="7" name="TextBox 6">
            <a:extLst>
              <a:ext uri="{FF2B5EF4-FFF2-40B4-BE49-F238E27FC236}">
                <a16:creationId xmlns:a16="http://schemas.microsoft.com/office/drawing/2014/main" id="{995810EE-FD17-F0CC-4AC0-E571432BDC33}"/>
              </a:ext>
            </a:extLst>
          </p:cNvPr>
          <p:cNvSpPr txBox="1"/>
          <p:nvPr/>
        </p:nvSpPr>
        <p:spPr>
          <a:xfrm>
            <a:off x="2911641" y="634425"/>
            <a:ext cx="10323095" cy="830997"/>
          </a:xfrm>
          <a:prstGeom prst="rect">
            <a:avLst/>
          </a:prstGeom>
          <a:noFill/>
        </p:spPr>
        <p:txBody>
          <a:bodyPr wrap="square" rtlCol="0">
            <a:spAutoFit/>
          </a:bodyPr>
          <a:lstStyle/>
          <a:p>
            <a:r>
              <a:rPr lang="en-US" sz="4800" dirty="0">
                <a:solidFill>
                  <a:schemeClr val="accent6">
                    <a:lumMod val="75000"/>
                  </a:schemeClr>
                </a:solidFill>
              </a:rPr>
              <a:t>BENEFICIAL MICROORGANISMS</a:t>
            </a: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2140</TotalTime>
  <Words>773</Words>
  <Application>Microsoft Office PowerPoint</Application>
  <PresentationFormat>Custom</PresentationFormat>
  <Paragraphs>109</Paragraphs>
  <Slides>16</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Broadway</vt:lpstr>
      <vt:lpstr>Calibri</vt:lpstr>
      <vt:lpstr>Cambria</vt:lpstr>
      <vt:lpstr>Courier New</vt:lpstr>
      <vt:lpstr>Trebuchet MS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Balamurugan Ramkumar</cp:lastModifiedBy>
  <cp:revision>2</cp:revision>
  <dcterms:created xsi:type="dcterms:W3CDTF">2006-08-16T00:00:00Z</dcterms:created>
  <dcterms:modified xsi:type="dcterms:W3CDTF">2024-07-10T20:19:02Z</dcterms:modified>
</cp:coreProperties>
</file>